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3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48BE-4A9A-478A-BC21-723252F2D5C0}" type="datetimeFigureOut">
              <a:rPr lang="en-US" smtClean="0"/>
              <a:t>12/24/2020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4689-560F-4BB0-B3D5-44599F227D6E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48BE-4A9A-478A-BC21-723252F2D5C0}" type="datetimeFigureOut">
              <a:rPr lang="en-US" smtClean="0"/>
              <a:t>12/24/2020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4689-560F-4BB0-B3D5-44599F227D6E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48BE-4A9A-478A-BC21-723252F2D5C0}" type="datetimeFigureOut">
              <a:rPr lang="en-US" smtClean="0"/>
              <a:t>12/24/2020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4689-560F-4BB0-B3D5-44599F227D6E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48BE-4A9A-478A-BC21-723252F2D5C0}" type="datetimeFigureOut">
              <a:rPr lang="en-US" smtClean="0"/>
              <a:t>12/24/2020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4689-560F-4BB0-B3D5-44599F227D6E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48BE-4A9A-478A-BC21-723252F2D5C0}" type="datetimeFigureOut">
              <a:rPr lang="en-US" smtClean="0"/>
              <a:t>12/24/2020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4689-560F-4BB0-B3D5-44599F227D6E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48BE-4A9A-478A-BC21-723252F2D5C0}" type="datetimeFigureOut">
              <a:rPr lang="en-US" smtClean="0"/>
              <a:t>12/24/2020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4689-560F-4BB0-B3D5-44599F227D6E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48BE-4A9A-478A-BC21-723252F2D5C0}" type="datetimeFigureOut">
              <a:rPr lang="en-US" smtClean="0"/>
              <a:t>12/24/2020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4689-560F-4BB0-B3D5-44599F227D6E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48BE-4A9A-478A-BC21-723252F2D5C0}" type="datetimeFigureOut">
              <a:rPr lang="en-US" smtClean="0"/>
              <a:t>12/24/2020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4689-560F-4BB0-B3D5-44599F227D6E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48BE-4A9A-478A-BC21-723252F2D5C0}" type="datetimeFigureOut">
              <a:rPr lang="en-US" smtClean="0"/>
              <a:t>12/24/2020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4689-560F-4BB0-B3D5-44599F227D6E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48BE-4A9A-478A-BC21-723252F2D5C0}" type="datetimeFigureOut">
              <a:rPr lang="en-US" smtClean="0"/>
              <a:t>12/24/2020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4689-560F-4BB0-B3D5-44599F227D6E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48BE-4A9A-478A-BC21-723252F2D5C0}" type="datetimeFigureOut">
              <a:rPr lang="en-US" smtClean="0"/>
              <a:t>12/24/2020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4689-560F-4BB0-B3D5-44599F227D6E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E48BE-4A9A-478A-BC21-723252F2D5C0}" type="datetimeFigureOut">
              <a:rPr lang="en-US" smtClean="0"/>
              <a:t>12/24/2020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04689-560F-4BB0-B3D5-44599F227D6E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7772400" cy="1214422"/>
          </a:xfrm>
        </p:spPr>
        <p:txBody>
          <a:bodyPr>
            <a:normAutofit/>
          </a:bodyPr>
          <a:lstStyle/>
          <a:p>
            <a:r>
              <a:rPr lang="en-ZA" sz="4800" b="1" dirty="0" smtClean="0"/>
              <a:t>KERSFEES</a:t>
            </a:r>
            <a:endParaRPr lang="en-ZA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1428736"/>
            <a:ext cx="6400800" cy="1285884"/>
          </a:xfrm>
        </p:spPr>
        <p:txBody>
          <a:bodyPr/>
          <a:lstStyle/>
          <a:p>
            <a:r>
              <a:rPr lang="en-ZA" i="1" dirty="0">
                <a:solidFill>
                  <a:schemeClr val="tx1"/>
                </a:solidFill>
              </a:rPr>
              <a:t>BAIE </a:t>
            </a:r>
            <a:r>
              <a:rPr lang="en-ZA" b="1" i="1" dirty="0" smtClean="0">
                <a:solidFill>
                  <a:schemeClr val="tx1"/>
                </a:solidFill>
              </a:rPr>
              <a:t>“COMPLICATED”, </a:t>
            </a:r>
            <a:r>
              <a:rPr lang="en-ZA" i="1" dirty="0">
                <a:solidFill>
                  <a:schemeClr val="tx1"/>
                </a:solidFill>
              </a:rPr>
              <a:t>MAAR TOG SO </a:t>
            </a:r>
            <a:r>
              <a:rPr lang="en-ZA" b="1" i="1" dirty="0">
                <a:solidFill>
                  <a:schemeClr val="tx1"/>
                </a:solidFill>
              </a:rPr>
              <a:t>EENVOUDIG </a:t>
            </a:r>
            <a:r>
              <a:rPr lang="en-ZA" i="1" dirty="0">
                <a:solidFill>
                  <a:schemeClr val="tx1"/>
                </a:solidFill>
              </a:rPr>
              <a:t>!!!</a:t>
            </a:r>
            <a:endParaRPr lang="en-ZA" dirty="0">
              <a:solidFill>
                <a:schemeClr val="tx1"/>
              </a:solidFill>
            </a:endParaRPr>
          </a:p>
          <a:p>
            <a:endParaRPr lang="en-ZA" dirty="0"/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2714620"/>
            <a:ext cx="3143272" cy="39290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/>
              <a:t>1 JOHANNES 4:7-21 - God is </a:t>
            </a:r>
            <a:r>
              <a:rPr lang="en-ZA" b="1" dirty="0" err="1" smtClean="0"/>
              <a:t>liefde</a:t>
            </a:r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5007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ZA" dirty="0" smtClean="0"/>
              <a:t>7.Geliefdes</a:t>
            </a:r>
            <a:r>
              <a:rPr lang="en-ZA" dirty="0"/>
              <a:t>,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moet</a:t>
            </a:r>
            <a:r>
              <a:rPr lang="en-ZA" dirty="0"/>
              <a:t> </a:t>
            </a:r>
            <a:r>
              <a:rPr lang="en-ZA" dirty="0" err="1"/>
              <a:t>mekaar</a:t>
            </a:r>
            <a:r>
              <a:rPr lang="en-ZA" dirty="0"/>
              <a:t> </a:t>
            </a:r>
            <a:r>
              <a:rPr lang="en-ZA" dirty="0" err="1"/>
              <a:t>liefhê</a:t>
            </a:r>
            <a:r>
              <a:rPr lang="en-ZA" dirty="0"/>
              <a:t>, want </a:t>
            </a:r>
            <a:r>
              <a:rPr lang="en-ZA" dirty="0" err="1"/>
              <a:t>liefde</a:t>
            </a:r>
            <a:r>
              <a:rPr lang="en-ZA" dirty="0"/>
              <a:t> </a:t>
            </a:r>
            <a:r>
              <a:rPr lang="en-ZA" dirty="0" err="1"/>
              <a:t>kom</a:t>
            </a:r>
            <a:r>
              <a:rPr lang="en-ZA" dirty="0"/>
              <a:t> van God, en </a:t>
            </a:r>
            <a:r>
              <a:rPr lang="en-ZA" dirty="0" err="1"/>
              <a:t>elkeen</a:t>
            </a:r>
            <a:r>
              <a:rPr lang="en-ZA" dirty="0"/>
              <a:t> </a:t>
            </a:r>
            <a:r>
              <a:rPr lang="en-ZA" dirty="0" err="1"/>
              <a:t>wat</a:t>
            </a:r>
            <a:r>
              <a:rPr lang="en-ZA" dirty="0"/>
              <a:t> </a:t>
            </a:r>
            <a:r>
              <a:rPr lang="en-ZA" dirty="0" err="1"/>
              <a:t>liefhet</a:t>
            </a:r>
            <a:r>
              <a:rPr lang="en-ZA" dirty="0"/>
              <a:t>, is 'n kind van God en ken God.</a:t>
            </a:r>
          </a:p>
          <a:p>
            <a:pPr>
              <a:buNone/>
            </a:pPr>
            <a:r>
              <a:rPr lang="en-ZA" dirty="0"/>
              <a:t> 8.Wie </a:t>
            </a:r>
            <a:r>
              <a:rPr lang="en-ZA" dirty="0" err="1"/>
              <a:t>nie</a:t>
            </a:r>
            <a:r>
              <a:rPr lang="en-ZA" dirty="0"/>
              <a:t> </a:t>
            </a:r>
            <a:r>
              <a:rPr lang="en-ZA" dirty="0" err="1"/>
              <a:t>liefhet</a:t>
            </a:r>
            <a:r>
              <a:rPr lang="en-ZA" dirty="0"/>
              <a:t> </a:t>
            </a:r>
            <a:r>
              <a:rPr lang="en-ZA" dirty="0" err="1"/>
              <a:t>nie</a:t>
            </a:r>
            <a:r>
              <a:rPr lang="en-ZA" dirty="0"/>
              <a:t>, het </a:t>
            </a:r>
            <a:r>
              <a:rPr lang="en-ZA" dirty="0" err="1"/>
              <a:t>geen</a:t>
            </a:r>
            <a:r>
              <a:rPr lang="en-ZA" dirty="0"/>
              <a:t> </a:t>
            </a:r>
            <a:r>
              <a:rPr lang="en-ZA" dirty="0" err="1"/>
              <a:t>kennis</a:t>
            </a:r>
            <a:r>
              <a:rPr lang="en-ZA" dirty="0"/>
              <a:t> van God </a:t>
            </a:r>
            <a:r>
              <a:rPr lang="en-ZA" dirty="0" err="1"/>
              <a:t>nie</a:t>
            </a:r>
            <a:r>
              <a:rPr lang="en-ZA" dirty="0"/>
              <a:t>, want God is </a:t>
            </a:r>
            <a:r>
              <a:rPr lang="en-ZA" dirty="0" err="1"/>
              <a:t>liefde</a:t>
            </a:r>
            <a:r>
              <a:rPr lang="en-ZA" dirty="0"/>
              <a:t>.</a:t>
            </a:r>
          </a:p>
          <a:p>
            <a:pPr>
              <a:buNone/>
            </a:pPr>
            <a:r>
              <a:rPr lang="en-ZA" dirty="0"/>
              <a:t> 9.Hiérin is God se </a:t>
            </a:r>
            <a:r>
              <a:rPr lang="en-ZA" dirty="0" err="1"/>
              <a:t>liefde</a:t>
            </a:r>
            <a:r>
              <a:rPr lang="en-ZA" dirty="0"/>
              <a:t> </a:t>
            </a:r>
            <a:r>
              <a:rPr lang="en-ZA" dirty="0" err="1"/>
              <a:t>vir</a:t>
            </a:r>
            <a:r>
              <a:rPr lang="en-ZA" dirty="0"/>
              <a:t>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geopenbaar</a:t>
            </a:r>
            <a:r>
              <a:rPr lang="en-ZA" dirty="0"/>
              <a:t>: </a:t>
            </a:r>
            <a:r>
              <a:rPr lang="en-ZA" dirty="0" err="1"/>
              <a:t>sy</a:t>
            </a:r>
            <a:r>
              <a:rPr lang="en-ZA" dirty="0"/>
              <a:t> </a:t>
            </a:r>
            <a:r>
              <a:rPr lang="en-ZA" dirty="0" err="1"/>
              <a:t>enigste</a:t>
            </a:r>
            <a:r>
              <a:rPr lang="en-ZA" dirty="0"/>
              <a:t> </a:t>
            </a:r>
            <a:r>
              <a:rPr lang="en-ZA" dirty="0" err="1"/>
              <a:t>Seun</a:t>
            </a:r>
            <a:r>
              <a:rPr lang="en-ZA" dirty="0"/>
              <a:t> het </a:t>
            </a:r>
            <a:r>
              <a:rPr lang="en-ZA" dirty="0" err="1"/>
              <a:t>Hy</a:t>
            </a:r>
            <a:r>
              <a:rPr lang="en-ZA" dirty="0"/>
              <a:t> </a:t>
            </a:r>
            <a:r>
              <a:rPr lang="en-ZA" dirty="0" err="1"/>
              <a:t>na</a:t>
            </a:r>
            <a:r>
              <a:rPr lang="en-ZA" dirty="0"/>
              <a:t> die </a:t>
            </a:r>
            <a:r>
              <a:rPr lang="en-ZA" dirty="0" err="1"/>
              <a:t>wêreld</a:t>
            </a:r>
            <a:r>
              <a:rPr lang="en-ZA" dirty="0"/>
              <a:t> toe </a:t>
            </a:r>
            <a:r>
              <a:rPr lang="en-ZA" dirty="0" err="1"/>
              <a:t>gestuur</a:t>
            </a:r>
            <a:r>
              <a:rPr lang="en-ZA" dirty="0"/>
              <a:t> </a:t>
            </a:r>
            <a:r>
              <a:rPr lang="en-ZA" dirty="0" err="1"/>
              <a:t>sodat</a:t>
            </a:r>
            <a:r>
              <a:rPr lang="en-ZA" dirty="0"/>
              <a:t>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deur</a:t>
            </a:r>
            <a:r>
              <a:rPr lang="en-ZA" dirty="0"/>
              <a:t> </a:t>
            </a:r>
            <a:r>
              <a:rPr lang="en-ZA" dirty="0" err="1"/>
              <a:t>Hom</a:t>
            </a:r>
            <a:r>
              <a:rPr lang="en-ZA" dirty="0"/>
              <a:t> die </a:t>
            </a:r>
            <a:r>
              <a:rPr lang="en-ZA" dirty="0" err="1"/>
              <a:t>lewe</a:t>
            </a:r>
            <a:r>
              <a:rPr lang="en-ZA" dirty="0"/>
              <a:t> </a:t>
            </a:r>
            <a:r>
              <a:rPr lang="en-ZA" dirty="0" err="1"/>
              <a:t>kan</a:t>
            </a:r>
            <a:r>
              <a:rPr lang="en-ZA" dirty="0"/>
              <a:t> </a:t>
            </a:r>
            <a:r>
              <a:rPr lang="en-ZA" dirty="0" err="1"/>
              <a:t>hê</a:t>
            </a:r>
            <a:r>
              <a:rPr lang="en-ZA" dirty="0"/>
              <a:t>. </a:t>
            </a:r>
            <a:endParaRPr lang="en-ZA" dirty="0" smtClean="0"/>
          </a:p>
          <a:p>
            <a:pPr>
              <a:buNone/>
            </a:pPr>
            <a:r>
              <a:rPr lang="en-ZA" dirty="0" smtClean="0"/>
              <a:t>10.Werklike </a:t>
            </a:r>
            <a:r>
              <a:rPr lang="en-ZA" dirty="0" err="1"/>
              <a:t>liefde</a:t>
            </a:r>
            <a:r>
              <a:rPr lang="en-ZA" dirty="0"/>
              <a:t> is </a:t>
            </a:r>
            <a:r>
              <a:rPr lang="en-ZA" dirty="0" err="1"/>
              <a:t>dít</a:t>
            </a:r>
            <a:r>
              <a:rPr lang="en-ZA" dirty="0"/>
              <a:t>: </a:t>
            </a:r>
            <a:r>
              <a:rPr lang="en-ZA" dirty="0" err="1"/>
              <a:t>nie</a:t>
            </a:r>
            <a:r>
              <a:rPr lang="en-ZA" dirty="0"/>
              <a:t> die </a:t>
            </a:r>
            <a:r>
              <a:rPr lang="en-ZA" dirty="0" err="1"/>
              <a:t>liefde</a:t>
            </a:r>
            <a:r>
              <a:rPr lang="en-ZA" dirty="0"/>
              <a:t> </a:t>
            </a:r>
            <a:r>
              <a:rPr lang="en-ZA" dirty="0" err="1"/>
              <a:t>wat</a:t>
            </a:r>
            <a:r>
              <a:rPr lang="en-ZA" dirty="0"/>
              <a:t>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vir</a:t>
            </a:r>
            <a:r>
              <a:rPr lang="en-ZA" dirty="0"/>
              <a:t> God het </a:t>
            </a:r>
            <a:r>
              <a:rPr lang="en-ZA" dirty="0" err="1"/>
              <a:t>nie</a:t>
            </a:r>
            <a:r>
              <a:rPr lang="en-ZA" dirty="0"/>
              <a:t>, </a:t>
            </a:r>
            <a:r>
              <a:rPr lang="en-ZA" dirty="0" err="1"/>
              <a:t>maar</a:t>
            </a:r>
            <a:r>
              <a:rPr lang="en-ZA" dirty="0"/>
              <a:t> die </a:t>
            </a:r>
            <a:r>
              <a:rPr lang="en-ZA" dirty="0" err="1"/>
              <a:t>liefde</a:t>
            </a:r>
            <a:r>
              <a:rPr lang="en-ZA" dirty="0"/>
              <a:t> </a:t>
            </a:r>
            <a:r>
              <a:rPr lang="en-ZA" dirty="0" err="1"/>
              <a:t>wat</a:t>
            </a:r>
            <a:r>
              <a:rPr lang="en-ZA" dirty="0"/>
              <a:t> </a:t>
            </a:r>
            <a:r>
              <a:rPr lang="en-ZA" dirty="0" err="1"/>
              <a:t>Hy</a:t>
            </a:r>
            <a:r>
              <a:rPr lang="en-ZA" dirty="0"/>
              <a:t> </a:t>
            </a:r>
            <a:r>
              <a:rPr lang="en-ZA" dirty="0" err="1"/>
              <a:t>aan</a:t>
            </a:r>
            <a:r>
              <a:rPr lang="en-ZA" dirty="0"/>
              <a:t>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bewys</a:t>
            </a:r>
            <a:r>
              <a:rPr lang="en-ZA" dirty="0"/>
              <a:t> het </a:t>
            </a:r>
            <a:r>
              <a:rPr lang="en-ZA" dirty="0" err="1"/>
              <a:t>deur</a:t>
            </a:r>
            <a:r>
              <a:rPr lang="en-ZA" dirty="0"/>
              <a:t> </a:t>
            </a:r>
            <a:r>
              <a:rPr lang="en-ZA" dirty="0" err="1"/>
              <a:t>sy</a:t>
            </a:r>
            <a:r>
              <a:rPr lang="en-ZA" dirty="0"/>
              <a:t> </a:t>
            </a:r>
            <a:r>
              <a:rPr lang="en-ZA" dirty="0" err="1"/>
              <a:t>Seun</a:t>
            </a:r>
            <a:r>
              <a:rPr lang="en-ZA" dirty="0"/>
              <a:t> </a:t>
            </a:r>
            <a:r>
              <a:rPr lang="en-ZA" dirty="0" err="1"/>
              <a:t>te</a:t>
            </a:r>
            <a:r>
              <a:rPr lang="en-ZA" dirty="0"/>
              <a:t> </a:t>
            </a:r>
            <a:r>
              <a:rPr lang="en-ZA" dirty="0" err="1"/>
              <a:t>stuur</a:t>
            </a:r>
            <a:r>
              <a:rPr lang="en-ZA" dirty="0"/>
              <a:t> as </a:t>
            </a:r>
            <a:r>
              <a:rPr lang="en-ZA" dirty="0" err="1"/>
              <a:t>versoening</a:t>
            </a:r>
            <a:r>
              <a:rPr lang="en-ZA" dirty="0"/>
              <a:t> </a:t>
            </a:r>
            <a:r>
              <a:rPr lang="en-ZA" dirty="0" err="1"/>
              <a:t>vir</a:t>
            </a:r>
            <a:r>
              <a:rPr lang="en-ZA" dirty="0"/>
              <a:t>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sondes</a:t>
            </a:r>
            <a:r>
              <a:rPr lang="en-ZA" dirty="0"/>
              <a:t>.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ZA" dirty="0"/>
              <a:t>11.Geliefdes, as </a:t>
            </a:r>
            <a:r>
              <a:rPr lang="en-ZA" dirty="0" err="1"/>
              <a:t>dit</a:t>
            </a:r>
            <a:r>
              <a:rPr lang="en-ZA" dirty="0"/>
              <a:t> is hoe God </a:t>
            </a:r>
            <a:r>
              <a:rPr lang="en-ZA" dirty="0" err="1"/>
              <a:t>sy</a:t>
            </a:r>
            <a:r>
              <a:rPr lang="en-ZA" dirty="0"/>
              <a:t> </a:t>
            </a:r>
            <a:r>
              <a:rPr lang="en-ZA" dirty="0" err="1"/>
              <a:t>liefde</a:t>
            </a:r>
            <a:r>
              <a:rPr lang="en-ZA" dirty="0"/>
              <a:t> </a:t>
            </a:r>
            <a:r>
              <a:rPr lang="en-ZA" dirty="0" err="1"/>
              <a:t>aan</a:t>
            </a:r>
            <a:r>
              <a:rPr lang="en-ZA" dirty="0"/>
              <a:t>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bewys</a:t>
            </a:r>
            <a:r>
              <a:rPr lang="en-ZA" dirty="0"/>
              <a:t> het, </a:t>
            </a:r>
            <a:r>
              <a:rPr lang="en-ZA" dirty="0" err="1"/>
              <a:t>behoort</a:t>
            </a:r>
            <a:r>
              <a:rPr lang="en-ZA" dirty="0"/>
              <a:t>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mekaar</a:t>
            </a:r>
            <a:r>
              <a:rPr lang="en-ZA" dirty="0"/>
              <a:t> </a:t>
            </a:r>
            <a:r>
              <a:rPr lang="en-ZA" dirty="0" err="1"/>
              <a:t>ook</a:t>
            </a:r>
            <a:r>
              <a:rPr lang="en-ZA" dirty="0"/>
              <a:t> </a:t>
            </a:r>
            <a:r>
              <a:rPr lang="en-ZA" dirty="0" err="1"/>
              <a:t>lief</a:t>
            </a:r>
            <a:r>
              <a:rPr lang="en-ZA" dirty="0"/>
              <a:t> </a:t>
            </a:r>
            <a:r>
              <a:rPr lang="en-ZA" dirty="0" err="1"/>
              <a:t>te</a:t>
            </a:r>
            <a:r>
              <a:rPr lang="en-ZA" dirty="0"/>
              <a:t> </a:t>
            </a:r>
            <a:r>
              <a:rPr lang="en-ZA" dirty="0" err="1"/>
              <a:t>hê</a:t>
            </a:r>
            <a:r>
              <a:rPr lang="en-ZA" dirty="0"/>
              <a:t>. </a:t>
            </a:r>
          </a:p>
          <a:p>
            <a:pPr lvl="0">
              <a:buNone/>
            </a:pPr>
            <a:r>
              <a:rPr lang="en-ZA" dirty="0"/>
              <a:t>12.Niemand het God </a:t>
            </a:r>
            <a:r>
              <a:rPr lang="en-ZA" dirty="0" err="1"/>
              <a:t>nog</a:t>
            </a:r>
            <a:r>
              <a:rPr lang="en-ZA" dirty="0"/>
              <a:t> </a:t>
            </a:r>
            <a:r>
              <a:rPr lang="en-ZA" dirty="0" err="1"/>
              <a:t>ooit</a:t>
            </a:r>
            <a:r>
              <a:rPr lang="en-ZA" dirty="0"/>
              <a:t> </a:t>
            </a:r>
            <a:r>
              <a:rPr lang="en-ZA" dirty="0" err="1"/>
              <a:t>gesien</a:t>
            </a:r>
            <a:r>
              <a:rPr lang="en-ZA" dirty="0"/>
              <a:t> </a:t>
            </a:r>
            <a:r>
              <a:rPr lang="en-ZA" dirty="0" err="1"/>
              <a:t>nie</a:t>
            </a:r>
            <a:r>
              <a:rPr lang="en-ZA" dirty="0"/>
              <a:t>, </a:t>
            </a:r>
            <a:r>
              <a:rPr lang="en-ZA" dirty="0" err="1"/>
              <a:t>maar</a:t>
            </a:r>
            <a:r>
              <a:rPr lang="en-ZA" dirty="0"/>
              <a:t> as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mekaar</a:t>
            </a:r>
            <a:r>
              <a:rPr lang="en-ZA" dirty="0"/>
              <a:t> </a:t>
            </a:r>
            <a:r>
              <a:rPr lang="en-ZA" dirty="0" err="1"/>
              <a:t>liefhet</a:t>
            </a:r>
            <a:r>
              <a:rPr lang="en-ZA" dirty="0"/>
              <a:t>, </a:t>
            </a:r>
            <a:r>
              <a:rPr lang="en-ZA" dirty="0" err="1"/>
              <a:t>bly</a:t>
            </a:r>
            <a:r>
              <a:rPr lang="en-ZA" dirty="0"/>
              <a:t> God in </a:t>
            </a:r>
            <a:r>
              <a:rPr lang="en-ZA" dirty="0" err="1"/>
              <a:t>ons</a:t>
            </a:r>
            <a:r>
              <a:rPr lang="en-ZA" dirty="0"/>
              <a:t> en het </a:t>
            </a:r>
            <a:r>
              <a:rPr lang="en-ZA" dirty="0" err="1"/>
              <a:t>sy</a:t>
            </a:r>
            <a:r>
              <a:rPr lang="en-ZA" dirty="0"/>
              <a:t> </a:t>
            </a:r>
            <a:r>
              <a:rPr lang="en-ZA" dirty="0" err="1"/>
              <a:t>liefde</a:t>
            </a:r>
            <a:r>
              <a:rPr lang="en-ZA" dirty="0"/>
              <a:t> in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sy</a:t>
            </a:r>
            <a:r>
              <a:rPr lang="en-ZA" dirty="0"/>
              <a:t> </a:t>
            </a:r>
            <a:r>
              <a:rPr lang="en-ZA" dirty="0" err="1"/>
              <a:t>doel</a:t>
            </a:r>
            <a:r>
              <a:rPr lang="en-ZA" dirty="0"/>
              <a:t> </a:t>
            </a:r>
            <a:r>
              <a:rPr lang="en-ZA" dirty="0" err="1"/>
              <a:t>volkome</a:t>
            </a:r>
            <a:r>
              <a:rPr lang="en-ZA" dirty="0"/>
              <a:t> </a:t>
            </a:r>
            <a:r>
              <a:rPr lang="en-ZA" dirty="0" err="1"/>
              <a:t>bereik</a:t>
            </a:r>
            <a:r>
              <a:rPr lang="en-ZA" dirty="0"/>
              <a:t>.</a:t>
            </a:r>
          </a:p>
          <a:p>
            <a:pPr lvl="0">
              <a:buNone/>
            </a:pPr>
            <a:r>
              <a:rPr lang="en-ZA" dirty="0"/>
              <a:t>13.Hiéraan </a:t>
            </a:r>
            <a:r>
              <a:rPr lang="en-ZA" dirty="0" err="1"/>
              <a:t>weet</a:t>
            </a:r>
            <a:r>
              <a:rPr lang="en-ZA" dirty="0"/>
              <a:t>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dat</a:t>
            </a:r>
            <a:r>
              <a:rPr lang="en-ZA" dirty="0"/>
              <a:t> </a:t>
            </a:r>
            <a:r>
              <a:rPr lang="en-ZA" dirty="0" err="1"/>
              <a:t>ons</a:t>
            </a:r>
            <a:r>
              <a:rPr lang="en-ZA" dirty="0"/>
              <a:t> in </a:t>
            </a:r>
            <a:r>
              <a:rPr lang="en-ZA" dirty="0" err="1"/>
              <a:t>Hom</a:t>
            </a:r>
            <a:r>
              <a:rPr lang="en-ZA" dirty="0"/>
              <a:t> </a:t>
            </a:r>
            <a:r>
              <a:rPr lang="en-ZA" dirty="0" err="1"/>
              <a:t>bly</a:t>
            </a:r>
            <a:r>
              <a:rPr lang="en-ZA" dirty="0"/>
              <a:t> en </a:t>
            </a:r>
            <a:r>
              <a:rPr lang="en-ZA" dirty="0" err="1"/>
              <a:t>Hy</a:t>
            </a:r>
            <a:r>
              <a:rPr lang="en-ZA" dirty="0"/>
              <a:t> in </a:t>
            </a:r>
            <a:r>
              <a:rPr lang="en-ZA" dirty="0" err="1"/>
              <a:t>ons</a:t>
            </a:r>
            <a:r>
              <a:rPr lang="en-ZA" dirty="0"/>
              <a:t>: </a:t>
            </a:r>
            <a:r>
              <a:rPr lang="en-ZA" dirty="0" err="1"/>
              <a:t>Hy</a:t>
            </a:r>
            <a:r>
              <a:rPr lang="en-ZA" dirty="0"/>
              <a:t> het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sy</a:t>
            </a:r>
            <a:r>
              <a:rPr lang="en-ZA" dirty="0"/>
              <a:t> Gees </a:t>
            </a:r>
            <a:r>
              <a:rPr lang="en-ZA" dirty="0" err="1"/>
              <a:t>gegee</a:t>
            </a:r>
            <a:r>
              <a:rPr lang="en-ZA" dirty="0"/>
              <a:t>.</a:t>
            </a:r>
          </a:p>
          <a:p>
            <a:pPr lvl="0">
              <a:buNone/>
            </a:pPr>
            <a:r>
              <a:rPr lang="en-ZA" dirty="0"/>
              <a:t> 14.En </a:t>
            </a:r>
            <a:r>
              <a:rPr lang="en-ZA" dirty="0" err="1"/>
              <a:t>ons</a:t>
            </a:r>
            <a:r>
              <a:rPr lang="en-ZA" dirty="0"/>
              <a:t> het </a:t>
            </a:r>
            <a:r>
              <a:rPr lang="en-ZA" dirty="0" err="1"/>
              <a:t>gesien</a:t>
            </a:r>
            <a:r>
              <a:rPr lang="en-ZA" dirty="0"/>
              <a:t> en is </a:t>
            </a:r>
            <a:r>
              <a:rPr lang="en-ZA" dirty="0" err="1"/>
              <a:t>getuie</a:t>
            </a:r>
            <a:r>
              <a:rPr lang="en-ZA" dirty="0"/>
              <a:t> </a:t>
            </a:r>
            <a:r>
              <a:rPr lang="en-ZA" dirty="0" err="1"/>
              <a:t>daarvan</a:t>
            </a:r>
            <a:r>
              <a:rPr lang="en-ZA" dirty="0"/>
              <a:t> </a:t>
            </a:r>
            <a:r>
              <a:rPr lang="en-ZA" dirty="0" err="1"/>
              <a:t>dat</a:t>
            </a:r>
            <a:r>
              <a:rPr lang="en-ZA" dirty="0"/>
              <a:t> die Vader die </a:t>
            </a:r>
            <a:r>
              <a:rPr lang="en-ZA" dirty="0" err="1"/>
              <a:t>Seun</a:t>
            </a:r>
            <a:r>
              <a:rPr lang="en-ZA" dirty="0"/>
              <a:t> as Redder van die </a:t>
            </a:r>
            <a:r>
              <a:rPr lang="en-ZA" dirty="0" err="1"/>
              <a:t>wêreld</a:t>
            </a:r>
            <a:r>
              <a:rPr lang="en-ZA" dirty="0"/>
              <a:t> </a:t>
            </a:r>
            <a:r>
              <a:rPr lang="en-ZA" dirty="0" err="1"/>
              <a:t>gestuur</a:t>
            </a:r>
            <a:r>
              <a:rPr lang="en-ZA" dirty="0"/>
              <a:t> het. </a:t>
            </a:r>
          </a:p>
          <a:p>
            <a:pPr lvl="0">
              <a:buNone/>
            </a:pPr>
            <a:r>
              <a:rPr lang="en-ZA" dirty="0"/>
              <a:t>15.Wie </a:t>
            </a:r>
            <a:r>
              <a:rPr lang="en-ZA" dirty="0" err="1"/>
              <a:t>bely</a:t>
            </a:r>
            <a:r>
              <a:rPr lang="en-ZA" dirty="0"/>
              <a:t> </a:t>
            </a:r>
            <a:r>
              <a:rPr lang="en-ZA" dirty="0" err="1"/>
              <a:t>dat</a:t>
            </a:r>
            <a:r>
              <a:rPr lang="en-ZA" dirty="0"/>
              <a:t> Jesus die </a:t>
            </a:r>
            <a:r>
              <a:rPr lang="en-ZA" dirty="0" err="1"/>
              <a:t>Seun</a:t>
            </a:r>
            <a:r>
              <a:rPr lang="en-ZA" dirty="0"/>
              <a:t> van God is – God </a:t>
            </a:r>
            <a:r>
              <a:rPr lang="en-ZA" dirty="0" err="1"/>
              <a:t>bly</a:t>
            </a:r>
            <a:r>
              <a:rPr lang="en-ZA" dirty="0"/>
              <a:t> in </a:t>
            </a:r>
            <a:r>
              <a:rPr lang="en-ZA" dirty="0" err="1"/>
              <a:t>hom</a:t>
            </a:r>
            <a:r>
              <a:rPr lang="en-ZA" dirty="0"/>
              <a:t> en </a:t>
            </a:r>
            <a:r>
              <a:rPr lang="en-ZA" dirty="0" err="1"/>
              <a:t>hy</a:t>
            </a:r>
            <a:r>
              <a:rPr lang="en-ZA" dirty="0"/>
              <a:t> in God.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ZA" dirty="0"/>
              <a:t> 16.En </a:t>
            </a:r>
            <a:r>
              <a:rPr lang="en-ZA" dirty="0" err="1"/>
              <a:t>ons</a:t>
            </a:r>
            <a:r>
              <a:rPr lang="en-ZA" dirty="0"/>
              <a:t> ken die </a:t>
            </a:r>
            <a:r>
              <a:rPr lang="en-ZA" dirty="0" err="1"/>
              <a:t>liefde</a:t>
            </a:r>
            <a:r>
              <a:rPr lang="en-ZA" dirty="0"/>
              <a:t> </a:t>
            </a:r>
            <a:r>
              <a:rPr lang="en-ZA" dirty="0" err="1"/>
              <a:t>wat</a:t>
            </a:r>
            <a:r>
              <a:rPr lang="en-ZA" dirty="0"/>
              <a:t> God </a:t>
            </a:r>
            <a:r>
              <a:rPr lang="en-ZA" dirty="0" err="1"/>
              <a:t>vir</a:t>
            </a:r>
            <a:r>
              <a:rPr lang="en-ZA" dirty="0"/>
              <a:t> </a:t>
            </a:r>
            <a:r>
              <a:rPr lang="en-ZA" dirty="0" err="1"/>
              <a:t>ons</a:t>
            </a:r>
            <a:r>
              <a:rPr lang="en-ZA" dirty="0"/>
              <a:t> het, en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glo</a:t>
            </a:r>
            <a:r>
              <a:rPr lang="en-ZA" dirty="0"/>
              <a:t> </a:t>
            </a:r>
            <a:r>
              <a:rPr lang="en-ZA" dirty="0" err="1"/>
              <a:t>daarin.God</a:t>
            </a:r>
            <a:r>
              <a:rPr lang="en-ZA" dirty="0"/>
              <a:t> is </a:t>
            </a:r>
            <a:r>
              <a:rPr lang="en-ZA" dirty="0" err="1"/>
              <a:t>liefde</a:t>
            </a:r>
            <a:r>
              <a:rPr lang="en-ZA" dirty="0"/>
              <a:t>; </a:t>
            </a:r>
            <a:r>
              <a:rPr lang="en-ZA" dirty="0" err="1"/>
              <a:t>wie</a:t>
            </a:r>
            <a:r>
              <a:rPr lang="en-ZA" dirty="0"/>
              <a:t> in die </a:t>
            </a:r>
            <a:r>
              <a:rPr lang="en-ZA" dirty="0" err="1"/>
              <a:t>liefde</a:t>
            </a:r>
            <a:r>
              <a:rPr lang="en-ZA" dirty="0"/>
              <a:t> </a:t>
            </a:r>
            <a:r>
              <a:rPr lang="en-ZA" dirty="0" err="1"/>
              <a:t>bly</a:t>
            </a:r>
            <a:r>
              <a:rPr lang="en-ZA" dirty="0"/>
              <a:t>, </a:t>
            </a:r>
            <a:r>
              <a:rPr lang="en-ZA" dirty="0" err="1"/>
              <a:t>bly</a:t>
            </a:r>
            <a:r>
              <a:rPr lang="en-ZA" dirty="0"/>
              <a:t> in God en God </a:t>
            </a:r>
            <a:r>
              <a:rPr lang="en-ZA" dirty="0" err="1"/>
              <a:t>bly</a:t>
            </a:r>
            <a:r>
              <a:rPr lang="en-ZA" dirty="0"/>
              <a:t> in </a:t>
            </a:r>
            <a:r>
              <a:rPr lang="en-ZA" dirty="0" err="1"/>
              <a:t>hom</a:t>
            </a:r>
            <a:r>
              <a:rPr lang="en-ZA" dirty="0"/>
              <a:t>.</a:t>
            </a:r>
          </a:p>
          <a:p>
            <a:pPr lvl="0">
              <a:buNone/>
            </a:pPr>
            <a:r>
              <a:rPr lang="en-ZA" dirty="0"/>
              <a:t> 17.Hiérin het die </a:t>
            </a:r>
            <a:r>
              <a:rPr lang="en-ZA" dirty="0" err="1"/>
              <a:t>liefde</a:t>
            </a:r>
            <a:r>
              <a:rPr lang="en-ZA" dirty="0"/>
              <a:t> </a:t>
            </a:r>
            <a:r>
              <a:rPr lang="en-ZA" dirty="0" err="1"/>
              <a:t>sy</a:t>
            </a:r>
            <a:r>
              <a:rPr lang="en-ZA" dirty="0"/>
              <a:t> </a:t>
            </a:r>
            <a:r>
              <a:rPr lang="en-ZA" dirty="0" err="1"/>
              <a:t>doel</a:t>
            </a:r>
            <a:r>
              <a:rPr lang="en-ZA" dirty="0"/>
              <a:t> </a:t>
            </a:r>
            <a:r>
              <a:rPr lang="en-ZA" dirty="0" err="1"/>
              <a:t>volkome</a:t>
            </a:r>
            <a:r>
              <a:rPr lang="en-ZA" dirty="0"/>
              <a:t> met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bereik</a:t>
            </a:r>
            <a:r>
              <a:rPr lang="en-ZA" dirty="0"/>
              <a:t>: </a:t>
            </a:r>
            <a:r>
              <a:rPr lang="en-ZA" dirty="0" err="1"/>
              <a:t>ons</a:t>
            </a:r>
            <a:r>
              <a:rPr lang="en-ZA" dirty="0"/>
              <a:t> het </a:t>
            </a:r>
            <a:r>
              <a:rPr lang="en-ZA" dirty="0" err="1"/>
              <a:t>niks</a:t>
            </a:r>
            <a:r>
              <a:rPr lang="en-ZA" dirty="0"/>
              <a:t> </a:t>
            </a:r>
            <a:r>
              <a:rPr lang="en-ZA" dirty="0" err="1"/>
              <a:t>te</a:t>
            </a:r>
            <a:r>
              <a:rPr lang="en-ZA" dirty="0"/>
              <a:t> </a:t>
            </a:r>
            <a:r>
              <a:rPr lang="en-ZA" dirty="0" err="1"/>
              <a:t>vrees</a:t>
            </a:r>
            <a:r>
              <a:rPr lang="en-ZA" dirty="0"/>
              <a:t> </a:t>
            </a:r>
            <a:r>
              <a:rPr lang="en-ZA" dirty="0" err="1"/>
              <a:t>vir</a:t>
            </a:r>
            <a:r>
              <a:rPr lang="en-ZA" dirty="0"/>
              <a:t> die </a:t>
            </a:r>
            <a:r>
              <a:rPr lang="en-ZA" dirty="0" err="1"/>
              <a:t>oordeelsdag</a:t>
            </a:r>
            <a:r>
              <a:rPr lang="en-ZA" dirty="0"/>
              <a:t> </a:t>
            </a:r>
            <a:r>
              <a:rPr lang="en-ZA" dirty="0" err="1"/>
              <a:t>nie</a:t>
            </a:r>
            <a:r>
              <a:rPr lang="en-ZA" dirty="0"/>
              <a:t>, want in </a:t>
            </a:r>
            <a:r>
              <a:rPr lang="en-ZA" dirty="0" err="1"/>
              <a:t>hierdie</a:t>
            </a:r>
            <a:r>
              <a:rPr lang="en-ZA" dirty="0"/>
              <a:t> </a:t>
            </a:r>
            <a:r>
              <a:rPr lang="en-ZA" dirty="0" err="1"/>
              <a:t>wêreld</a:t>
            </a:r>
            <a:r>
              <a:rPr lang="en-ZA" dirty="0"/>
              <a:t> </a:t>
            </a:r>
            <a:r>
              <a:rPr lang="en-ZA" dirty="0" err="1"/>
              <a:t>lewe</a:t>
            </a:r>
            <a:r>
              <a:rPr lang="en-ZA" dirty="0"/>
              <a:t> </a:t>
            </a:r>
            <a:r>
              <a:rPr lang="en-ZA" dirty="0" err="1"/>
              <a:t>ons</a:t>
            </a:r>
            <a:r>
              <a:rPr lang="en-ZA" dirty="0"/>
              <a:t> reeds </a:t>
            </a:r>
            <a:r>
              <a:rPr lang="en-ZA" dirty="0" err="1"/>
              <a:t>deur</a:t>
            </a:r>
            <a:r>
              <a:rPr lang="en-ZA" dirty="0"/>
              <a:t> die </a:t>
            </a:r>
            <a:r>
              <a:rPr lang="en-ZA" dirty="0" err="1"/>
              <a:t>liefde</a:t>
            </a:r>
            <a:r>
              <a:rPr lang="en-ZA" dirty="0"/>
              <a:t> net </a:t>
            </a:r>
            <a:r>
              <a:rPr lang="en-ZA" dirty="0" err="1"/>
              <a:t>soos</a:t>
            </a:r>
            <a:r>
              <a:rPr lang="en-ZA" dirty="0"/>
              <a:t> Jesus.</a:t>
            </a:r>
          </a:p>
          <a:p>
            <a:pPr lvl="0">
              <a:buNone/>
            </a:pPr>
            <a:r>
              <a:rPr lang="en-ZA" dirty="0"/>
              <a:t> 18.Waar </a:t>
            </a:r>
            <a:r>
              <a:rPr lang="en-ZA" dirty="0" err="1"/>
              <a:t>liefde</a:t>
            </a:r>
            <a:r>
              <a:rPr lang="en-ZA" dirty="0"/>
              <a:t> is, is </a:t>
            </a:r>
            <a:r>
              <a:rPr lang="en-ZA" dirty="0" err="1"/>
              <a:t>daar</a:t>
            </a:r>
            <a:r>
              <a:rPr lang="en-ZA" dirty="0"/>
              <a:t> </a:t>
            </a:r>
            <a:r>
              <a:rPr lang="en-ZA" dirty="0" err="1"/>
              <a:t>geen</a:t>
            </a:r>
            <a:r>
              <a:rPr lang="en-ZA" dirty="0"/>
              <a:t> </a:t>
            </a:r>
            <a:r>
              <a:rPr lang="en-ZA" dirty="0" err="1"/>
              <a:t>vrees</a:t>
            </a:r>
            <a:r>
              <a:rPr lang="en-ZA" dirty="0"/>
              <a:t> </a:t>
            </a:r>
            <a:r>
              <a:rPr lang="en-ZA" dirty="0" err="1"/>
              <a:t>nie</a:t>
            </a:r>
            <a:r>
              <a:rPr lang="en-ZA" dirty="0"/>
              <a:t>, </a:t>
            </a:r>
            <a:r>
              <a:rPr lang="en-ZA" dirty="0" err="1"/>
              <a:t>maar</a:t>
            </a:r>
            <a:r>
              <a:rPr lang="en-ZA" dirty="0"/>
              <a:t> </a:t>
            </a:r>
            <a:r>
              <a:rPr lang="en-ZA" dirty="0" err="1"/>
              <a:t>volmaakte</a:t>
            </a:r>
            <a:r>
              <a:rPr lang="en-ZA" dirty="0"/>
              <a:t> </a:t>
            </a:r>
            <a:r>
              <a:rPr lang="en-ZA" dirty="0" err="1"/>
              <a:t>liefde</a:t>
            </a:r>
            <a:r>
              <a:rPr lang="en-ZA" dirty="0"/>
              <a:t> </a:t>
            </a:r>
            <a:r>
              <a:rPr lang="en-ZA" dirty="0" err="1"/>
              <a:t>verdryf</a:t>
            </a:r>
            <a:r>
              <a:rPr lang="en-ZA" dirty="0"/>
              <a:t> </a:t>
            </a:r>
            <a:r>
              <a:rPr lang="en-ZA" dirty="0" err="1"/>
              <a:t>vrees</a:t>
            </a:r>
            <a:r>
              <a:rPr lang="en-ZA" dirty="0"/>
              <a:t>, want </a:t>
            </a:r>
            <a:r>
              <a:rPr lang="en-ZA" dirty="0" err="1"/>
              <a:t>vrees</a:t>
            </a:r>
            <a:r>
              <a:rPr lang="en-ZA" dirty="0"/>
              <a:t> </a:t>
            </a:r>
            <a:r>
              <a:rPr lang="en-ZA" dirty="0" err="1"/>
              <a:t>verwag</a:t>
            </a:r>
            <a:r>
              <a:rPr lang="en-ZA" dirty="0"/>
              <a:t> </a:t>
            </a:r>
            <a:r>
              <a:rPr lang="en-ZA" dirty="0" err="1"/>
              <a:t>straf</a:t>
            </a:r>
            <a:r>
              <a:rPr lang="en-ZA" dirty="0"/>
              <a:t>, en </a:t>
            </a:r>
            <a:r>
              <a:rPr lang="en-ZA" dirty="0" err="1"/>
              <a:t>wie</a:t>
            </a:r>
            <a:r>
              <a:rPr lang="en-ZA" dirty="0"/>
              <a:t> </a:t>
            </a:r>
            <a:r>
              <a:rPr lang="en-ZA" dirty="0" err="1"/>
              <a:t>nog</a:t>
            </a:r>
            <a:r>
              <a:rPr lang="en-ZA" dirty="0"/>
              <a:t> </a:t>
            </a:r>
            <a:r>
              <a:rPr lang="en-ZA" dirty="0" err="1"/>
              <a:t>vrees</a:t>
            </a:r>
            <a:r>
              <a:rPr lang="en-ZA" dirty="0"/>
              <a:t>, het </a:t>
            </a:r>
            <a:r>
              <a:rPr lang="en-ZA" dirty="0" err="1"/>
              <a:t>nie</a:t>
            </a:r>
            <a:r>
              <a:rPr lang="en-ZA" dirty="0"/>
              <a:t> </a:t>
            </a:r>
            <a:r>
              <a:rPr lang="en-ZA" dirty="0" err="1"/>
              <a:t>volmaakte</a:t>
            </a:r>
            <a:r>
              <a:rPr lang="en-ZA" dirty="0"/>
              <a:t> </a:t>
            </a:r>
            <a:r>
              <a:rPr lang="en-ZA" dirty="0" err="1"/>
              <a:t>liefde</a:t>
            </a:r>
            <a:r>
              <a:rPr lang="en-ZA" dirty="0"/>
              <a:t> </a:t>
            </a:r>
            <a:r>
              <a:rPr lang="en-ZA" dirty="0" err="1"/>
              <a:t>nie</a:t>
            </a:r>
            <a:r>
              <a:rPr lang="en-ZA" dirty="0"/>
              <a:t>.</a:t>
            </a:r>
          </a:p>
          <a:p>
            <a:pPr lvl="0">
              <a:buNone/>
            </a:pPr>
            <a:r>
              <a:rPr lang="en-ZA" dirty="0"/>
              <a:t> 19.Ons het </a:t>
            </a:r>
            <a:r>
              <a:rPr lang="en-ZA" dirty="0" err="1"/>
              <a:t>lief</a:t>
            </a:r>
            <a:r>
              <a:rPr lang="en-ZA" dirty="0"/>
              <a:t> </a:t>
            </a:r>
            <a:r>
              <a:rPr lang="en-ZA" dirty="0" err="1"/>
              <a:t>omdat</a:t>
            </a:r>
            <a:r>
              <a:rPr lang="en-ZA" dirty="0"/>
              <a:t> God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eerste</a:t>
            </a:r>
            <a:r>
              <a:rPr lang="en-ZA" dirty="0"/>
              <a:t> </a:t>
            </a:r>
            <a:r>
              <a:rPr lang="en-ZA" dirty="0" err="1"/>
              <a:t>liefgehad</a:t>
            </a:r>
            <a:r>
              <a:rPr lang="en-ZA" dirty="0"/>
              <a:t> het.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lvl="0">
              <a:buNone/>
            </a:pPr>
            <a:r>
              <a:rPr lang="en-ZA" dirty="0"/>
              <a:t> </a:t>
            </a:r>
            <a:r>
              <a:rPr lang="en-ZA" sz="2800" dirty="0"/>
              <a:t>20.As </a:t>
            </a:r>
            <a:r>
              <a:rPr lang="en-ZA" sz="2800" dirty="0" err="1"/>
              <a:t>iemand</a:t>
            </a:r>
            <a:r>
              <a:rPr lang="en-ZA" sz="2800" dirty="0"/>
              <a:t> </a:t>
            </a:r>
            <a:r>
              <a:rPr lang="en-ZA" sz="2800" dirty="0" err="1"/>
              <a:t>sê</a:t>
            </a:r>
            <a:r>
              <a:rPr lang="en-ZA" sz="2800" dirty="0"/>
              <a:t>: “</a:t>
            </a:r>
            <a:r>
              <a:rPr lang="en-ZA" sz="2800" dirty="0" err="1"/>
              <a:t>Ek</a:t>
            </a:r>
            <a:r>
              <a:rPr lang="en-ZA" sz="2800" dirty="0"/>
              <a:t> het God </a:t>
            </a:r>
            <a:r>
              <a:rPr lang="en-ZA" sz="2800" dirty="0" err="1"/>
              <a:t>lief</a:t>
            </a:r>
            <a:r>
              <a:rPr lang="en-ZA" sz="2800" dirty="0"/>
              <a:t>,” en </a:t>
            </a:r>
            <a:r>
              <a:rPr lang="en-ZA" sz="2800" dirty="0" err="1"/>
              <a:t>hy</a:t>
            </a:r>
            <a:r>
              <a:rPr lang="en-ZA" sz="2800" dirty="0"/>
              <a:t> </a:t>
            </a:r>
            <a:r>
              <a:rPr lang="en-ZA" sz="2800" dirty="0" err="1"/>
              <a:t>haat</a:t>
            </a:r>
            <a:r>
              <a:rPr lang="en-ZA" sz="2800" dirty="0"/>
              <a:t> </a:t>
            </a:r>
            <a:r>
              <a:rPr lang="en-ZA" sz="2800" dirty="0" err="1"/>
              <a:t>sy</a:t>
            </a:r>
            <a:r>
              <a:rPr lang="en-ZA" sz="2800" dirty="0"/>
              <a:t> </a:t>
            </a:r>
            <a:r>
              <a:rPr lang="en-ZA" sz="2800" dirty="0" err="1"/>
              <a:t>broer</a:t>
            </a:r>
            <a:r>
              <a:rPr lang="en-ZA" sz="2800" dirty="0"/>
              <a:t>, is </a:t>
            </a:r>
            <a:r>
              <a:rPr lang="en-ZA" sz="2800" dirty="0" err="1"/>
              <a:t>hy</a:t>
            </a:r>
            <a:r>
              <a:rPr lang="en-ZA" sz="2800" dirty="0"/>
              <a:t> 'n </a:t>
            </a:r>
            <a:r>
              <a:rPr lang="en-ZA" sz="2800" dirty="0" err="1"/>
              <a:t>leuenaar</a:t>
            </a:r>
            <a:r>
              <a:rPr lang="en-ZA" sz="2800" dirty="0"/>
              <a:t>; want </a:t>
            </a:r>
            <a:r>
              <a:rPr lang="en-ZA" sz="2800" dirty="0" err="1"/>
              <a:t>wie</a:t>
            </a:r>
            <a:r>
              <a:rPr lang="en-ZA" sz="2800" dirty="0"/>
              <a:t> </a:t>
            </a:r>
            <a:r>
              <a:rPr lang="en-ZA" sz="2800" dirty="0" err="1"/>
              <a:t>sy</a:t>
            </a:r>
            <a:r>
              <a:rPr lang="en-ZA" sz="2800" dirty="0"/>
              <a:t> </a:t>
            </a:r>
            <a:r>
              <a:rPr lang="en-ZA" sz="2800" dirty="0" err="1"/>
              <a:t>broer</a:t>
            </a:r>
            <a:r>
              <a:rPr lang="en-ZA" sz="2800" dirty="0"/>
              <a:t>, </a:t>
            </a:r>
            <a:r>
              <a:rPr lang="en-ZA" sz="2800" dirty="0" err="1"/>
              <a:t>wat</a:t>
            </a:r>
            <a:r>
              <a:rPr lang="en-ZA" sz="2800" dirty="0"/>
              <a:t> </a:t>
            </a:r>
            <a:r>
              <a:rPr lang="en-ZA" sz="2800" dirty="0" err="1"/>
              <a:t>hy</a:t>
            </a:r>
            <a:r>
              <a:rPr lang="en-ZA" sz="2800" dirty="0"/>
              <a:t> </a:t>
            </a:r>
            <a:r>
              <a:rPr lang="en-ZA" sz="2800" dirty="0" err="1"/>
              <a:t>kan</a:t>
            </a:r>
            <a:r>
              <a:rPr lang="en-ZA" sz="2800" dirty="0"/>
              <a:t> </a:t>
            </a:r>
            <a:r>
              <a:rPr lang="en-ZA" sz="2800" dirty="0" err="1"/>
              <a:t>sien</a:t>
            </a:r>
            <a:r>
              <a:rPr lang="en-ZA" sz="2800" dirty="0"/>
              <a:t>, </a:t>
            </a:r>
            <a:r>
              <a:rPr lang="en-ZA" sz="2800" dirty="0" err="1"/>
              <a:t>nie</a:t>
            </a:r>
            <a:r>
              <a:rPr lang="en-ZA" sz="2800" dirty="0"/>
              <a:t> </a:t>
            </a:r>
            <a:r>
              <a:rPr lang="en-ZA" sz="2800" dirty="0" err="1"/>
              <a:t>liefhet</a:t>
            </a:r>
            <a:r>
              <a:rPr lang="en-ZA" sz="2800" dirty="0"/>
              <a:t> </a:t>
            </a:r>
            <a:r>
              <a:rPr lang="en-ZA" sz="2800" dirty="0" err="1"/>
              <a:t>nie</a:t>
            </a:r>
            <a:r>
              <a:rPr lang="en-ZA" sz="2800" dirty="0"/>
              <a:t>, </a:t>
            </a:r>
            <a:r>
              <a:rPr lang="en-ZA" sz="2800" dirty="0" err="1"/>
              <a:t>kan</a:t>
            </a:r>
            <a:r>
              <a:rPr lang="en-ZA" sz="2800" dirty="0"/>
              <a:t> </a:t>
            </a:r>
            <a:r>
              <a:rPr lang="en-ZA" sz="2800" dirty="0" err="1"/>
              <a:t>onmoontlik</a:t>
            </a:r>
            <a:r>
              <a:rPr lang="en-ZA" sz="2800" dirty="0"/>
              <a:t> </a:t>
            </a:r>
            <a:r>
              <a:rPr lang="en-ZA" sz="2800" dirty="0" err="1"/>
              <a:t>vir</a:t>
            </a:r>
            <a:r>
              <a:rPr lang="en-ZA" sz="2800" dirty="0"/>
              <a:t> God </a:t>
            </a:r>
            <a:r>
              <a:rPr lang="en-ZA" sz="2800" dirty="0" err="1"/>
              <a:t>liefhê</a:t>
            </a:r>
            <a:r>
              <a:rPr lang="en-ZA" sz="2800" dirty="0"/>
              <a:t>, </a:t>
            </a:r>
            <a:r>
              <a:rPr lang="en-ZA" sz="2800" dirty="0" err="1"/>
              <a:t>wat</a:t>
            </a:r>
            <a:r>
              <a:rPr lang="en-ZA" sz="2800" dirty="0"/>
              <a:t> </a:t>
            </a:r>
            <a:r>
              <a:rPr lang="en-ZA" sz="2800" dirty="0" err="1"/>
              <a:t>hy</a:t>
            </a:r>
            <a:r>
              <a:rPr lang="en-ZA" sz="2800" dirty="0"/>
              <a:t> </a:t>
            </a:r>
            <a:r>
              <a:rPr lang="en-ZA" sz="2800" dirty="0" err="1"/>
              <a:t>nie</a:t>
            </a:r>
            <a:r>
              <a:rPr lang="en-ZA" sz="2800" dirty="0"/>
              <a:t> </a:t>
            </a:r>
            <a:r>
              <a:rPr lang="en-ZA" sz="2800" dirty="0" err="1"/>
              <a:t>kan</a:t>
            </a:r>
            <a:r>
              <a:rPr lang="en-ZA" sz="2800" dirty="0"/>
              <a:t> </a:t>
            </a:r>
            <a:r>
              <a:rPr lang="en-ZA" sz="2800" dirty="0" err="1"/>
              <a:t>sien</a:t>
            </a:r>
            <a:r>
              <a:rPr lang="en-ZA" sz="2800" dirty="0"/>
              <a:t> </a:t>
            </a:r>
            <a:r>
              <a:rPr lang="en-ZA" sz="2800" dirty="0" err="1"/>
              <a:t>nie</a:t>
            </a:r>
            <a:r>
              <a:rPr lang="en-ZA" sz="2800" dirty="0"/>
              <a:t>.</a:t>
            </a:r>
          </a:p>
          <a:p>
            <a:pPr lvl="0">
              <a:buNone/>
            </a:pPr>
            <a:r>
              <a:rPr lang="en-ZA" sz="2800" dirty="0"/>
              <a:t> 21.En </a:t>
            </a:r>
            <a:r>
              <a:rPr lang="en-ZA" sz="2800" dirty="0" err="1"/>
              <a:t>hierdie</a:t>
            </a:r>
            <a:r>
              <a:rPr lang="en-ZA" sz="2800" dirty="0"/>
              <a:t> </a:t>
            </a:r>
            <a:r>
              <a:rPr lang="en-ZA" sz="2800" dirty="0" err="1"/>
              <a:t>gebod</a:t>
            </a:r>
            <a:r>
              <a:rPr lang="en-ZA" sz="2800" dirty="0"/>
              <a:t> het </a:t>
            </a:r>
            <a:r>
              <a:rPr lang="en-ZA" sz="2800" dirty="0" err="1"/>
              <a:t>ons</a:t>
            </a:r>
            <a:r>
              <a:rPr lang="en-ZA" sz="2800" dirty="0"/>
              <a:t> van </a:t>
            </a:r>
            <a:r>
              <a:rPr lang="en-ZA" sz="2800" dirty="0" err="1"/>
              <a:t>Hom</a:t>
            </a:r>
            <a:r>
              <a:rPr lang="en-ZA" sz="2800" dirty="0"/>
              <a:t> </a:t>
            </a:r>
            <a:r>
              <a:rPr lang="en-ZA" sz="2800" dirty="0" err="1"/>
              <a:t>gekry</a:t>
            </a:r>
            <a:r>
              <a:rPr lang="en-ZA" sz="2800" dirty="0"/>
              <a:t>: </a:t>
            </a:r>
            <a:r>
              <a:rPr lang="en-ZA" sz="2800" dirty="0" err="1"/>
              <a:t>Wie</a:t>
            </a:r>
            <a:r>
              <a:rPr lang="en-ZA" sz="2800" dirty="0"/>
              <a:t> </a:t>
            </a:r>
            <a:r>
              <a:rPr lang="en-ZA" sz="2800" dirty="0" err="1"/>
              <a:t>vir</a:t>
            </a:r>
            <a:r>
              <a:rPr lang="en-ZA" sz="2800" dirty="0"/>
              <a:t> God </a:t>
            </a:r>
            <a:r>
              <a:rPr lang="en-ZA" sz="2800" dirty="0" err="1"/>
              <a:t>liefhet</a:t>
            </a:r>
            <a:r>
              <a:rPr lang="en-ZA" sz="2800" dirty="0"/>
              <a:t>, </a:t>
            </a:r>
            <a:r>
              <a:rPr lang="en-ZA" sz="2800" dirty="0" err="1"/>
              <a:t>moet</a:t>
            </a:r>
            <a:r>
              <a:rPr lang="en-ZA" sz="2800" dirty="0"/>
              <a:t> </a:t>
            </a:r>
            <a:r>
              <a:rPr lang="en-ZA" sz="2800" dirty="0" err="1"/>
              <a:t>ook</a:t>
            </a:r>
            <a:r>
              <a:rPr lang="en-ZA" sz="2800" dirty="0"/>
              <a:t> </a:t>
            </a:r>
            <a:r>
              <a:rPr lang="en-ZA" sz="2800" dirty="0" err="1"/>
              <a:t>sy</a:t>
            </a:r>
            <a:r>
              <a:rPr lang="en-ZA" sz="2800" dirty="0"/>
              <a:t> </a:t>
            </a:r>
            <a:r>
              <a:rPr lang="en-ZA" sz="2800" dirty="0" err="1"/>
              <a:t>broer</a:t>
            </a:r>
            <a:r>
              <a:rPr lang="en-ZA" sz="2800" dirty="0"/>
              <a:t> </a:t>
            </a:r>
            <a:r>
              <a:rPr lang="en-ZA" sz="2800" dirty="0" err="1"/>
              <a:t>liefhê</a:t>
            </a:r>
            <a:r>
              <a:rPr lang="en-ZA" sz="2800" dirty="0"/>
              <a:t>.</a:t>
            </a:r>
          </a:p>
          <a:p>
            <a:pPr>
              <a:buNone/>
            </a:pPr>
            <a:r>
              <a:rPr lang="en-ZA" dirty="0"/>
              <a:t> </a:t>
            </a:r>
          </a:p>
        </p:txBody>
      </p:sp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3357562"/>
            <a:ext cx="7143800" cy="307183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LUKAS 2:6-7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ZA" dirty="0"/>
              <a:t>6.Terwyl </a:t>
            </a:r>
            <a:r>
              <a:rPr lang="en-ZA" dirty="0" err="1"/>
              <a:t>hulle</a:t>
            </a:r>
            <a:r>
              <a:rPr lang="en-ZA" dirty="0"/>
              <a:t> </a:t>
            </a:r>
            <a:r>
              <a:rPr lang="en-ZA" dirty="0" err="1"/>
              <a:t>daar</a:t>
            </a:r>
            <a:r>
              <a:rPr lang="en-ZA" dirty="0"/>
              <a:t> was, het die </a:t>
            </a:r>
            <a:r>
              <a:rPr lang="en-ZA" dirty="0" err="1"/>
              <a:t>tyd</a:t>
            </a:r>
            <a:r>
              <a:rPr lang="en-ZA" dirty="0"/>
              <a:t> </a:t>
            </a:r>
            <a:r>
              <a:rPr lang="en-ZA" dirty="0" err="1"/>
              <a:t>aangebreek</a:t>
            </a:r>
            <a:r>
              <a:rPr lang="en-ZA" dirty="0"/>
              <a:t> </a:t>
            </a:r>
            <a:r>
              <a:rPr lang="en-ZA" dirty="0" err="1"/>
              <a:t>dat</a:t>
            </a:r>
            <a:r>
              <a:rPr lang="en-ZA" dirty="0"/>
              <a:t> </a:t>
            </a:r>
            <a:r>
              <a:rPr lang="en-ZA" dirty="0" err="1"/>
              <a:t>haar</a:t>
            </a:r>
            <a:r>
              <a:rPr lang="en-ZA" dirty="0"/>
              <a:t> kind </a:t>
            </a:r>
            <a:r>
              <a:rPr lang="en-ZA" dirty="0" err="1"/>
              <a:t>gebore</a:t>
            </a:r>
            <a:r>
              <a:rPr lang="en-ZA" dirty="0"/>
              <a:t> </a:t>
            </a:r>
            <a:r>
              <a:rPr lang="en-ZA" dirty="0" err="1"/>
              <a:t>moes</a:t>
            </a:r>
            <a:r>
              <a:rPr lang="en-ZA" dirty="0"/>
              <a:t> word.</a:t>
            </a:r>
          </a:p>
          <a:p>
            <a:pPr>
              <a:buNone/>
            </a:pPr>
            <a:r>
              <a:rPr lang="en-ZA" dirty="0"/>
              <a:t> 7.Sy het </a:t>
            </a:r>
            <a:r>
              <a:rPr lang="en-ZA" dirty="0" err="1"/>
              <a:t>geboorte</a:t>
            </a:r>
            <a:r>
              <a:rPr lang="en-ZA" dirty="0"/>
              <a:t> </a:t>
            </a:r>
            <a:r>
              <a:rPr lang="en-ZA" dirty="0" err="1"/>
              <a:t>gegee</a:t>
            </a:r>
            <a:r>
              <a:rPr lang="en-ZA" dirty="0"/>
              <a:t> </a:t>
            </a:r>
            <a:r>
              <a:rPr lang="en-ZA" dirty="0" err="1"/>
              <a:t>aan</a:t>
            </a:r>
            <a:r>
              <a:rPr lang="en-ZA" dirty="0"/>
              <a:t> </a:t>
            </a:r>
            <a:r>
              <a:rPr lang="en-ZA" dirty="0" err="1"/>
              <a:t>haar</a:t>
            </a:r>
            <a:r>
              <a:rPr lang="en-ZA" dirty="0"/>
              <a:t> </a:t>
            </a:r>
            <a:r>
              <a:rPr lang="en-ZA" dirty="0" err="1"/>
              <a:t>eerste</a:t>
            </a:r>
            <a:r>
              <a:rPr lang="en-ZA" dirty="0"/>
              <a:t> Kind, ’n </a:t>
            </a:r>
            <a:r>
              <a:rPr lang="en-ZA" dirty="0" err="1"/>
              <a:t>seun</a:t>
            </a:r>
            <a:r>
              <a:rPr lang="en-ZA" dirty="0"/>
              <a:t>.  </a:t>
            </a:r>
            <a:r>
              <a:rPr lang="en-ZA" dirty="0" err="1"/>
              <a:t>Sy</a:t>
            </a:r>
            <a:r>
              <a:rPr lang="en-ZA" dirty="0"/>
              <a:t> het </a:t>
            </a:r>
            <a:r>
              <a:rPr lang="en-ZA" dirty="0" err="1"/>
              <a:t>Hom</a:t>
            </a:r>
            <a:r>
              <a:rPr lang="en-ZA" dirty="0"/>
              <a:t> in </a:t>
            </a:r>
            <a:r>
              <a:rPr lang="en-ZA" dirty="0" err="1"/>
              <a:t>doeke</a:t>
            </a:r>
            <a:r>
              <a:rPr lang="en-ZA" dirty="0"/>
              <a:t> </a:t>
            </a:r>
            <a:r>
              <a:rPr lang="en-ZA" dirty="0" err="1"/>
              <a:t>toegedraai</a:t>
            </a:r>
            <a:r>
              <a:rPr lang="en-ZA" dirty="0"/>
              <a:t> en </a:t>
            </a:r>
            <a:r>
              <a:rPr lang="en-ZA" dirty="0" err="1"/>
              <a:t>Hom</a:t>
            </a:r>
            <a:r>
              <a:rPr lang="en-ZA" dirty="0"/>
              <a:t> in ’n </a:t>
            </a:r>
            <a:r>
              <a:rPr lang="en-ZA" dirty="0" err="1"/>
              <a:t>krip</a:t>
            </a:r>
            <a:r>
              <a:rPr lang="en-ZA" dirty="0"/>
              <a:t> </a:t>
            </a:r>
            <a:r>
              <a:rPr lang="en-ZA" dirty="0" err="1"/>
              <a:t>neergelê</a:t>
            </a:r>
            <a:r>
              <a:rPr lang="en-ZA" dirty="0"/>
              <a:t> </a:t>
            </a:r>
            <a:r>
              <a:rPr lang="en-ZA" sz="4000" b="1" i="1" dirty="0" err="1"/>
              <a:t>omdat</a:t>
            </a:r>
            <a:r>
              <a:rPr lang="en-ZA" sz="4000" b="1" i="1" dirty="0"/>
              <a:t> </a:t>
            </a:r>
            <a:r>
              <a:rPr lang="en-ZA" sz="4000" b="1" i="1" dirty="0" err="1"/>
              <a:t>daar</a:t>
            </a:r>
            <a:r>
              <a:rPr lang="en-ZA" sz="4000" b="1" i="1" dirty="0"/>
              <a:t> </a:t>
            </a:r>
            <a:r>
              <a:rPr lang="en-ZA" sz="4000" b="1" i="1" dirty="0" err="1"/>
              <a:t>vir</a:t>
            </a:r>
            <a:r>
              <a:rPr lang="en-ZA" sz="4000" b="1" i="1" dirty="0"/>
              <a:t> </a:t>
            </a:r>
            <a:r>
              <a:rPr lang="en-ZA" sz="4000" b="1" i="1" dirty="0" err="1"/>
              <a:t>hulle</a:t>
            </a:r>
            <a:r>
              <a:rPr lang="en-ZA" sz="4000" b="1" i="1" dirty="0"/>
              <a:t> </a:t>
            </a:r>
            <a:r>
              <a:rPr lang="en-ZA" sz="4000" b="1" i="1" dirty="0" err="1"/>
              <a:t>geen</a:t>
            </a:r>
            <a:r>
              <a:rPr lang="en-ZA" sz="4000" b="1" i="1" dirty="0"/>
              <a:t> </a:t>
            </a:r>
            <a:r>
              <a:rPr lang="en-ZA" sz="4000" b="1" i="1" dirty="0" err="1"/>
              <a:t>plek</a:t>
            </a:r>
            <a:r>
              <a:rPr lang="en-ZA" sz="4000" b="1" i="1" dirty="0"/>
              <a:t> in die </a:t>
            </a:r>
            <a:r>
              <a:rPr lang="en-ZA" sz="4000" b="1" i="1" dirty="0" err="1"/>
              <a:t>herberg</a:t>
            </a:r>
            <a:r>
              <a:rPr lang="en-ZA" sz="4000" b="1" i="1" dirty="0"/>
              <a:t> was </a:t>
            </a:r>
            <a:r>
              <a:rPr lang="en-ZA" sz="4000" b="1" i="1" dirty="0" err="1"/>
              <a:t>nie</a:t>
            </a:r>
            <a:r>
              <a:rPr lang="en-ZA" sz="4000" b="1" i="1" dirty="0"/>
              <a:t>.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785794"/>
            <a:ext cx="7715304" cy="521497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84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KERSFEES</vt:lpstr>
      <vt:lpstr>1 JOHANNES 4:7-21 - God is liefde </vt:lpstr>
      <vt:lpstr>Slide 3</vt:lpstr>
      <vt:lpstr>Slide 4</vt:lpstr>
      <vt:lpstr>Slide 5</vt:lpstr>
      <vt:lpstr>LUKAS 2:6-7</vt:lpstr>
      <vt:lpstr>Slide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KERSFEES</dc:title>
  <dc:creator>irtinvest</dc:creator>
  <cp:lastModifiedBy>irtinvest</cp:lastModifiedBy>
  <cp:revision>10</cp:revision>
  <dcterms:created xsi:type="dcterms:W3CDTF">2020-12-24T11:11:54Z</dcterms:created>
  <dcterms:modified xsi:type="dcterms:W3CDTF">2020-12-24T11:39:12Z</dcterms:modified>
</cp:coreProperties>
</file>