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/>
    <p:restoredTop sz="94896"/>
  </p:normalViewPr>
  <p:slideViewPr>
    <p:cSldViewPr snapToGrid="0" snapToObjects="1">
      <p:cViewPr varScale="1">
        <p:scale>
          <a:sx n="85" d="100"/>
          <a:sy n="85" d="100"/>
        </p:scale>
        <p:origin x="19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782C3-386C-8A45-A27B-96FFB6C11C95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FE6C2-EE32-534A-B059-C14810B78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54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9FE6C2-EE32-534A-B059-C14810B78E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15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9FE6C2-EE32-534A-B059-C14810B78E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87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9FE6C2-EE32-534A-B059-C14810B78E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3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9FE6C2-EE32-534A-B059-C14810B78E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58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9FE6C2-EE32-534A-B059-C14810B78E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7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9FE6C2-EE32-534A-B059-C14810B78E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1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NUL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1E74-A18F-BD4E-82CF-C26B87062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432818"/>
            <a:ext cx="8791575" cy="1216103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Matteus</a:t>
            </a:r>
            <a:r>
              <a:rPr lang="en-US" dirty="0">
                <a:solidFill>
                  <a:schemeClr val="bg1"/>
                </a:solidFill>
              </a:rPr>
              <a:t> 7:24-25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ZA" sz="3200" b="1" dirty="0" err="1">
                <a:solidFill>
                  <a:schemeClr val="bg1"/>
                </a:solidFill>
              </a:rPr>
              <a:t>Bou</a:t>
            </a:r>
            <a:r>
              <a:rPr lang="en-ZA" sz="3200" b="1" dirty="0">
                <a:solidFill>
                  <a:schemeClr val="bg1"/>
                </a:solidFill>
              </a:rPr>
              <a:t> op ’n </a:t>
            </a:r>
            <a:r>
              <a:rPr lang="en-ZA" sz="3200" b="1" dirty="0" err="1">
                <a:solidFill>
                  <a:schemeClr val="bg1"/>
                </a:solidFill>
              </a:rPr>
              <a:t>soliede</a:t>
            </a:r>
            <a:r>
              <a:rPr lang="en-ZA" sz="3200" b="1" dirty="0">
                <a:solidFill>
                  <a:schemeClr val="bg1"/>
                </a:solidFill>
              </a:rPr>
              <a:t> </a:t>
            </a:r>
            <a:r>
              <a:rPr lang="en-ZA" sz="3200" b="1" dirty="0" err="1">
                <a:solidFill>
                  <a:schemeClr val="bg1"/>
                </a:solidFill>
              </a:rPr>
              <a:t>fondament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88B1E-AB2F-8C41-850B-C5984F72DA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154" y="1768839"/>
            <a:ext cx="9758597" cy="4302177"/>
          </a:xfrm>
        </p:spPr>
        <p:txBody>
          <a:bodyPr>
            <a:noAutofit/>
          </a:bodyPr>
          <a:lstStyle/>
          <a:p>
            <a:r>
              <a:rPr lang="en-ZA" sz="2800" dirty="0">
                <a:solidFill>
                  <a:schemeClr val="bg1"/>
                </a:solidFill>
              </a:rPr>
              <a:t>24 “Elkeen wat </a:t>
            </a:r>
            <a:r>
              <a:rPr lang="en-ZA" sz="2800" dirty="0" err="1">
                <a:solidFill>
                  <a:schemeClr val="bg1"/>
                </a:solidFill>
              </a:rPr>
              <a:t>na</a:t>
            </a:r>
            <a:r>
              <a:rPr lang="en-ZA" sz="2800" dirty="0">
                <a:solidFill>
                  <a:schemeClr val="bg1"/>
                </a:solidFill>
              </a:rPr>
              <a:t> my </a:t>
            </a:r>
            <a:r>
              <a:rPr lang="en-ZA" sz="2800" dirty="0" err="1">
                <a:solidFill>
                  <a:schemeClr val="bg1"/>
                </a:solidFill>
              </a:rPr>
              <a:t>woorde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luister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en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daarvolgens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handel</a:t>
            </a:r>
            <a:r>
              <a:rPr lang="en-ZA" sz="2800" dirty="0">
                <a:solidFill>
                  <a:schemeClr val="bg1"/>
                </a:solidFill>
              </a:rPr>
              <a:t>, is </a:t>
            </a:r>
            <a:r>
              <a:rPr lang="en-ZA" sz="2800" dirty="0" err="1">
                <a:solidFill>
                  <a:schemeClr val="bg1"/>
                </a:solidFill>
              </a:rPr>
              <a:t>soos</a:t>
            </a:r>
            <a:r>
              <a:rPr lang="en-ZA" sz="2800" dirty="0">
                <a:solidFill>
                  <a:schemeClr val="bg1"/>
                </a:solidFill>
              </a:rPr>
              <a:t> ’n </a:t>
            </a:r>
            <a:r>
              <a:rPr lang="en-ZA" sz="2800" dirty="0" err="1">
                <a:solidFill>
                  <a:schemeClr val="bg1"/>
                </a:solidFill>
              </a:rPr>
              <a:t>verstandige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persoon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wie</a:t>
            </a:r>
            <a:r>
              <a:rPr lang="en-ZA" sz="2800" dirty="0">
                <a:solidFill>
                  <a:schemeClr val="bg1"/>
                </a:solidFill>
              </a:rPr>
              <a:t> se huis op rots </a:t>
            </a:r>
            <a:r>
              <a:rPr lang="en-ZA" sz="2800" dirty="0" err="1">
                <a:solidFill>
                  <a:schemeClr val="bg1"/>
                </a:solidFill>
              </a:rPr>
              <a:t>gebou</a:t>
            </a:r>
            <a:r>
              <a:rPr lang="en-ZA" sz="2800" dirty="0">
                <a:solidFill>
                  <a:schemeClr val="bg1"/>
                </a:solidFill>
              </a:rPr>
              <a:t> is. </a:t>
            </a:r>
          </a:p>
          <a:p>
            <a:r>
              <a:rPr lang="en-ZA" sz="2800" dirty="0">
                <a:solidFill>
                  <a:schemeClr val="bg1"/>
                </a:solidFill>
              </a:rPr>
              <a:t>25 Al </a:t>
            </a:r>
            <a:r>
              <a:rPr lang="en-ZA" sz="2800" dirty="0" err="1">
                <a:solidFill>
                  <a:schemeClr val="bg1"/>
                </a:solidFill>
              </a:rPr>
              <a:t>val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daar</a:t>
            </a:r>
            <a:r>
              <a:rPr lang="en-ZA" sz="2800" dirty="0">
                <a:solidFill>
                  <a:schemeClr val="bg1"/>
                </a:solidFill>
              </a:rPr>
              <a:t> ’n </a:t>
            </a:r>
            <a:r>
              <a:rPr lang="en-ZA" sz="2800" dirty="0" err="1">
                <a:solidFill>
                  <a:schemeClr val="bg1"/>
                </a:solidFill>
              </a:rPr>
              <a:t>stortbui</a:t>
            </a:r>
            <a:r>
              <a:rPr lang="en-ZA" sz="2800" dirty="0">
                <a:solidFill>
                  <a:schemeClr val="bg1"/>
                </a:solidFill>
              </a:rPr>
              <a:t>, </a:t>
            </a:r>
            <a:r>
              <a:rPr lang="en-ZA" sz="2800" dirty="0" err="1">
                <a:solidFill>
                  <a:schemeClr val="bg1"/>
                </a:solidFill>
              </a:rPr>
              <a:t>en</a:t>
            </a:r>
            <a:r>
              <a:rPr lang="en-ZA" sz="2800" dirty="0">
                <a:solidFill>
                  <a:schemeClr val="bg1"/>
                </a:solidFill>
              </a:rPr>
              <a:t> al </a:t>
            </a:r>
            <a:r>
              <a:rPr lang="en-ZA" sz="2800" dirty="0" err="1">
                <a:solidFill>
                  <a:schemeClr val="bg1"/>
                </a:solidFill>
              </a:rPr>
              <a:t>kom</a:t>
            </a:r>
            <a:r>
              <a:rPr lang="en-ZA" sz="2800" dirty="0">
                <a:solidFill>
                  <a:schemeClr val="bg1"/>
                </a:solidFill>
              </a:rPr>
              <a:t> die </a:t>
            </a:r>
            <a:r>
              <a:rPr lang="en-ZA" sz="2800" dirty="0" err="1">
                <a:solidFill>
                  <a:schemeClr val="bg1"/>
                </a:solidFill>
              </a:rPr>
              <a:t>vloedwater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af</a:t>
            </a:r>
            <a:r>
              <a:rPr lang="en-ZA" sz="2800" dirty="0">
                <a:solidFill>
                  <a:schemeClr val="bg1"/>
                </a:solidFill>
              </a:rPr>
              <a:t>, </a:t>
            </a:r>
            <a:r>
              <a:rPr lang="en-ZA" sz="2800" dirty="0" err="1">
                <a:solidFill>
                  <a:schemeClr val="bg1"/>
                </a:solidFill>
              </a:rPr>
              <a:t>en</a:t>
            </a:r>
            <a:r>
              <a:rPr lang="en-ZA" sz="2800" dirty="0">
                <a:solidFill>
                  <a:schemeClr val="bg1"/>
                </a:solidFill>
              </a:rPr>
              <a:t> al </a:t>
            </a:r>
            <a:r>
              <a:rPr lang="en-ZA" sz="2800" dirty="0" err="1">
                <a:solidFill>
                  <a:schemeClr val="bg1"/>
                </a:solidFill>
              </a:rPr>
              <a:t>woed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daar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stormwinde</a:t>
            </a:r>
            <a:r>
              <a:rPr lang="en-ZA" sz="2800" dirty="0">
                <a:solidFill>
                  <a:schemeClr val="bg1"/>
                </a:solidFill>
              </a:rPr>
              <a:t> teen die huis, </a:t>
            </a:r>
            <a:r>
              <a:rPr lang="en-ZA" sz="2800" dirty="0" err="1">
                <a:solidFill>
                  <a:schemeClr val="bg1"/>
                </a:solidFill>
              </a:rPr>
              <a:t>sal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dit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nie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inmekaarstort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nie</a:t>
            </a:r>
            <a:r>
              <a:rPr lang="en-ZA" sz="2800" dirty="0">
                <a:solidFill>
                  <a:schemeClr val="bg1"/>
                </a:solidFill>
              </a:rPr>
              <a:t>, want </a:t>
            </a:r>
            <a:r>
              <a:rPr lang="en-ZA" sz="2800" dirty="0" err="1">
                <a:solidFill>
                  <a:schemeClr val="bg1"/>
                </a:solidFill>
              </a:rPr>
              <a:t>sy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fondament</a:t>
            </a:r>
            <a:r>
              <a:rPr lang="en-ZA" sz="2800" dirty="0">
                <a:solidFill>
                  <a:schemeClr val="bg1"/>
                </a:solidFill>
              </a:rPr>
              <a:t> is </a:t>
            </a:r>
            <a:r>
              <a:rPr lang="en-ZA" sz="2800" dirty="0" err="1">
                <a:solidFill>
                  <a:schemeClr val="bg1"/>
                </a:solidFill>
              </a:rPr>
              <a:t>stewig</a:t>
            </a:r>
            <a:r>
              <a:rPr lang="en-ZA" sz="2800" dirty="0">
                <a:solidFill>
                  <a:schemeClr val="bg1"/>
                </a:solidFill>
              </a:rPr>
              <a:t> op die rots vas.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89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1A518-A45E-0B49-A565-87AA1EDD0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453627"/>
            <a:ext cx="9905998" cy="1478570"/>
          </a:xfrm>
        </p:spPr>
        <p:txBody>
          <a:bodyPr/>
          <a:lstStyle/>
          <a:p>
            <a:pPr algn="ctr"/>
            <a:r>
              <a:rPr lang="en-US" sz="4800" dirty="0" err="1">
                <a:solidFill>
                  <a:schemeClr val="bg1"/>
                </a:solidFill>
              </a:rPr>
              <a:t>Prediker</a:t>
            </a:r>
            <a:r>
              <a:rPr lang="en-US" sz="4800" dirty="0">
                <a:solidFill>
                  <a:schemeClr val="bg1"/>
                </a:solidFill>
              </a:rPr>
              <a:t> 4:9-12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ZA" sz="3200" b="1" dirty="0">
                <a:solidFill>
                  <a:schemeClr val="bg1"/>
                </a:solidFill>
              </a:rPr>
              <a:t>Twee is </a:t>
            </a:r>
            <a:r>
              <a:rPr lang="en-ZA" sz="3200" b="1" dirty="0" err="1">
                <a:solidFill>
                  <a:schemeClr val="bg1"/>
                </a:solidFill>
              </a:rPr>
              <a:t>beter</a:t>
            </a:r>
            <a:r>
              <a:rPr lang="en-ZA" sz="3200" b="1" dirty="0">
                <a:solidFill>
                  <a:schemeClr val="bg1"/>
                </a:solidFill>
              </a:rPr>
              <a:t> as </a:t>
            </a:r>
            <a:r>
              <a:rPr lang="en-ZA" sz="3200" b="1" dirty="0" err="1">
                <a:solidFill>
                  <a:schemeClr val="bg1"/>
                </a:solidFill>
              </a:rPr>
              <a:t>een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4D7FC-B93F-AA48-BFA6-FA6AA038D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32197"/>
            <a:ext cx="9905999" cy="4528564"/>
          </a:xfrm>
        </p:spPr>
        <p:txBody>
          <a:bodyPr>
            <a:noAutofit/>
          </a:bodyPr>
          <a:lstStyle/>
          <a:p>
            <a:r>
              <a:rPr lang="en-ZA" sz="4000" dirty="0">
                <a:solidFill>
                  <a:schemeClr val="bg1"/>
                </a:solidFill>
              </a:rPr>
              <a:t>9 Twee is </a:t>
            </a:r>
            <a:r>
              <a:rPr lang="en-ZA" sz="4000" dirty="0" err="1">
                <a:solidFill>
                  <a:schemeClr val="bg1"/>
                </a:solidFill>
              </a:rPr>
              <a:t>beter</a:t>
            </a:r>
            <a:r>
              <a:rPr lang="en-ZA" sz="4000" dirty="0">
                <a:solidFill>
                  <a:schemeClr val="bg1"/>
                </a:solidFill>
              </a:rPr>
              <a:t> as </a:t>
            </a:r>
            <a:r>
              <a:rPr lang="en-ZA" sz="4000" dirty="0" err="1">
                <a:solidFill>
                  <a:schemeClr val="bg1"/>
                </a:solidFill>
              </a:rPr>
              <a:t>een</a:t>
            </a:r>
            <a:r>
              <a:rPr lang="en-ZA" sz="4000" dirty="0">
                <a:solidFill>
                  <a:schemeClr val="bg1"/>
                </a:solidFill>
              </a:rPr>
              <a:t>. </a:t>
            </a:r>
            <a:r>
              <a:rPr lang="en-ZA" sz="4000" dirty="0" err="1">
                <a:solidFill>
                  <a:schemeClr val="bg1"/>
                </a:solidFill>
              </a:rPr>
              <a:t>Saam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bereik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hulle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meer</a:t>
            </a:r>
            <a:r>
              <a:rPr lang="en-ZA" sz="4000" dirty="0">
                <a:solidFill>
                  <a:schemeClr val="bg1"/>
                </a:solidFill>
              </a:rPr>
              <a:t> in </a:t>
            </a:r>
            <a:r>
              <a:rPr lang="en-ZA" sz="4000" dirty="0" err="1">
                <a:solidFill>
                  <a:schemeClr val="bg1"/>
                </a:solidFill>
              </a:rPr>
              <a:t>hulle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werk</a:t>
            </a:r>
            <a:r>
              <a:rPr lang="en-ZA" sz="40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en-ZA" sz="1100" dirty="0">
              <a:solidFill>
                <a:schemeClr val="bg1"/>
              </a:solidFill>
            </a:endParaRPr>
          </a:p>
          <a:p>
            <a:r>
              <a:rPr lang="en-ZA" sz="4000" dirty="0">
                <a:solidFill>
                  <a:schemeClr val="bg1"/>
                </a:solidFill>
              </a:rPr>
              <a:t>10 As </a:t>
            </a:r>
            <a:r>
              <a:rPr lang="en-ZA" sz="4000" dirty="0" err="1">
                <a:solidFill>
                  <a:schemeClr val="bg1"/>
                </a:solidFill>
              </a:rPr>
              <a:t>een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mens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val</a:t>
            </a:r>
            <a:r>
              <a:rPr lang="en-ZA" sz="4000" dirty="0">
                <a:solidFill>
                  <a:schemeClr val="bg1"/>
                </a:solidFill>
              </a:rPr>
              <a:t>, </a:t>
            </a:r>
            <a:r>
              <a:rPr lang="en-ZA" sz="4000" dirty="0" err="1">
                <a:solidFill>
                  <a:schemeClr val="bg1"/>
                </a:solidFill>
              </a:rPr>
              <a:t>kan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sy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vriend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hom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ophelp</a:t>
            </a:r>
            <a:r>
              <a:rPr lang="en-ZA" sz="4000" dirty="0">
                <a:solidFill>
                  <a:schemeClr val="bg1"/>
                </a:solidFill>
              </a:rPr>
              <a:t>. Maar as </a:t>
            </a:r>
            <a:r>
              <a:rPr lang="en-ZA" sz="4000" dirty="0" err="1">
                <a:solidFill>
                  <a:schemeClr val="bg1"/>
                </a:solidFill>
              </a:rPr>
              <a:t>een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val</a:t>
            </a:r>
            <a:r>
              <a:rPr lang="en-ZA" sz="4000" dirty="0">
                <a:solidFill>
                  <a:schemeClr val="bg1"/>
                </a:solidFill>
              </a:rPr>
              <a:t> wat </a:t>
            </a:r>
            <a:r>
              <a:rPr lang="en-ZA" sz="4000" dirty="0" err="1">
                <a:solidFill>
                  <a:schemeClr val="bg1"/>
                </a:solidFill>
              </a:rPr>
              <a:t>alleen</a:t>
            </a:r>
            <a:r>
              <a:rPr lang="en-ZA" sz="4000" dirty="0">
                <a:solidFill>
                  <a:schemeClr val="bg1"/>
                </a:solidFill>
              </a:rPr>
              <a:t> is, is </a:t>
            </a:r>
            <a:r>
              <a:rPr lang="en-ZA" sz="4000" dirty="0" err="1">
                <a:solidFill>
                  <a:schemeClr val="bg1"/>
                </a:solidFill>
              </a:rPr>
              <a:t>daar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niemand</a:t>
            </a:r>
            <a:r>
              <a:rPr lang="en-ZA" sz="4000" dirty="0">
                <a:solidFill>
                  <a:schemeClr val="bg1"/>
                </a:solidFill>
              </a:rPr>
              <a:t> om </a:t>
            </a:r>
            <a:r>
              <a:rPr lang="en-ZA" sz="4000" dirty="0" err="1">
                <a:solidFill>
                  <a:schemeClr val="bg1"/>
                </a:solidFill>
              </a:rPr>
              <a:t>hom</a:t>
            </a:r>
            <a:r>
              <a:rPr lang="en-ZA" sz="4000" dirty="0">
                <a:solidFill>
                  <a:schemeClr val="bg1"/>
                </a:solidFill>
              </a:rPr>
              <a:t> op </a:t>
            </a:r>
            <a:r>
              <a:rPr lang="en-ZA" sz="4000" dirty="0" err="1">
                <a:solidFill>
                  <a:schemeClr val="bg1"/>
                </a:solidFill>
              </a:rPr>
              <a:t>te</a:t>
            </a:r>
            <a:r>
              <a:rPr lang="en-ZA" sz="4000" dirty="0">
                <a:solidFill>
                  <a:schemeClr val="bg1"/>
                </a:solidFill>
              </a:rPr>
              <a:t> help </a:t>
            </a:r>
            <a:r>
              <a:rPr lang="en-ZA" sz="4000" dirty="0" err="1">
                <a:solidFill>
                  <a:schemeClr val="bg1"/>
                </a:solidFill>
              </a:rPr>
              <a:t>nie</a:t>
            </a:r>
            <a:r>
              <a:rPr lang="en-ZA" sz="4000" dirty="0">
                <a:solidFill>
                  <a:schemeClr val="bg1"/>
                </a:solidFill>
              </a:rPr>
              <a:t>.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71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12D63-AC8E-474B-88E4-4F5B3EAEF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84420"/>
            <a:ext cx="9905999" cy="4906781"/>
          </a:xfrm>
        </p:spPr>
        <p:txBody>
          <a:bodyPr>
            <a:noAutofit/>
          </a:bodyPr>
          <a:lstStyle/>
          <a:p>
            <a:r>
              <a:rPr lang="en-ZA" sz="4000" dirty="0">
                <a:solidFill>
                  <a:schemeClr val="bg1"/>
                </a:solidFill>
              </a:rPr>
              <a:t>11 As twee </a:t>
            </a:r>
            <a:r>
              <a:rPr lang="en-ZA" sz="4000" dirty="0" err="1">
                <a:solidFill>
                  <a:schemeClr val="bg1"/>
                </a:solidFill>
              </a:rPr>
              <a:t>langs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mekaar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slaap</a:t>
            </a:r>
            <a:r>
              <a:rPr lang="en-ZA" sz="4000" dirty="0">
                <a:solidFill>
                  <a:schemeClr val="bg1"/>
                </a:solidFill>
              </a:rPr>
              <a:t>, word </a:t>
            </a:r>
            <a:r>
              <a:rPr lang="en-ZA" sz="4000" dirty="0" err="1">
                <a:solidFill>
                  <a:schemeClr val="bg1"/>
                </a:solidFill>
              </a:rPr>
              <a:t>hulle</a:t>
            </a:r>
            <a:r>
              <a:rPr lang="en-ZA" sz="4000" dirty="0">
                <a:solidFill>
                  <a:schemeClr val="bg1"/>
                </a:solidFill>
              </a:rPr>
              <a:t> warm. Maar hoe </a:t>
            </a:r>
            <a:r>
              <a:rPr lang="en-ZA" sz="4000" dirty="0" err="1">
                <a:solidFill>
                  <a:schemeClr val="bg1"/>
                </a:solidFill>
              </a:rPr>
              <a:t>kan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een</a:t>
            </a:r>
            <a:r>
              <a:rPr lang="en-ZA" sz="4000" dirty="0">
                <a:solidFill>
                  <a:schemeClr val="bg1"/>
                </a:solidFill>
              </a:rPr>
              <a:t> wat </a:t>
            </a:r>
            <a:r>
              <a:rPr lang="en-ZA" sz="4000" dirty="0" err="1">
                <a:solidFill>
                  <a:schemeClr val="bg1"/>
                </a:solidFill>
              </a:rPr>
              <a:t>alleen</a:t>
            </a:r>
            <a:r>
              <a:rPr lang="en-ZA" sz="4000" dirty="0">
                <a:solidFill>
                  <a:schemeClr val="bg1"/>
                </a:solidFill>
              </a:rPr>
              <a:t> is, warm word?</a:t>
            </a:r>
          </a:p>
          <a:p>
            <a:pPr marL="0" indent="0">
              <a:buNone/>
            </a:pPr>
            <a:endParaRPr lang="en-ZA" sz="1100" dirty="0">
              <a:solidFill>
                <a:schemeClr val="bg1"/>
              </a:solidFill>
            </a:endParaRPr>
          </a:p>
          <a:p>
            <a:r>
              <a:rPr lang="en-ZA" sz="4000" dirty="0">
                <a:solidFill>
                  <a:schemeClr val="bg1"/>
                </a:solidFill>
              </a:rPr>
              <a:t>12 </a:t>
            </a:r>
            <a:r>
              <a:rPr lang="en-ZA" sz="4000" dirty="0" err="1">
                <a:solidFill>
                  <a:schemeClr val="bg1"/>
                </a:solidFill>
              </a:rPr>
              <a:t>Iemand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kan</a:t>
            </a:r>
            <a:r>
              <a:rPr lang="en-ZA" sz="4000" dirty="0">
                <a:solidFill>
                  <a:schemeClr val="bg1"/>
                </a:solidFill>
              </a:rPr>
              <a:t> die </a:t>
            </a:r>
            <a:r>
              <a:rPr lang="en-ZA" sz="4000" dirty="0" err="1">
                <a:solidFill>
                  <a:schemeClr val="bg1"/>
                </a:solidFill>
              </a:rPr>
              <a:t>een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aanval</a:t>
            </a:r>
            <a:r>
              <a:rPr lang="en-ZA" sz="4000" dirty="0">
                <a:solidFill>
                  <a:schemeClr val="bg1"/>
                </a:solidFill>
              </a:rPr>
              <a:t>, maar die twee </a:t>
            </a:r>
            <a:r>
              <a:rPr lang="en-ZA" sz="4000" dirty="0" err="1">
                <a:solidFill>
                  <a:schemeClr val="bg1"/>
                </a:solidFill>
              </a:rPr>
              <a:t>kan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weerstand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bied</a:t>
            </a:r>
            <a:r>
              <a:rPr lang="en-ZA" sz="4000" dirty="0">
                <a:solidFill>
                  <a:schemeClr val="bg1"/>
                </a:solidFill>
              </a:rPr>
              <a:t>. ’n </a:t>
            </a:r>
            <a:r>
              <a:rPr lang="en-ZA" sz="4000" dirty="0" err="1">
                <a:solidFill>
                  <a:schemeClr val="bg1"/>
                </a:solidFill>
              </a:rPr>
              <a:t>Driedubbele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tou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breek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nie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maklik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nie</a:t>
            </a:r>
            <a:r>
              <a:rPr lang="en-ZA" sz="40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2402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81B04-ECD2-6D48-9EFF-6BD36782E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408656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ZA" sz="4800" dirty="0">
                <a:solidFill>
                  <a:schemeClr val="bg1"/>
                </a:solidFill>
              </a:rPr>
              <a:t>DEUTERONOMIUM 6:5-7</a:t>
            </a:r>
            <a:br>
              <a:rPr lang="en-ZA" dirty="0">
                <a:solidFill>
                  <a:schemeClr val="bg1"/>
                </a:solidFill>
              </a:rPr>
            </a:br>
            <a:r>
              <a:rPr lang="en-ZA" sz="3200" b="1" dirty="0" err="1">
                <a:solidFill>
                  <a:schemeClr val="bg1"/>
                </a:solidFill>
              </a:rPr>
              <a:t>Oproep</a:t>
            </a:r>
            <a:r>
              <a:rPr lang="en-ZA" sz="3200" b="1" dirty="0">
                <a:solidFill>
                  <a:schemeClr val="bg1"/>
                </a:solidFill>
              </a:rPr>
              <a:t> tot ’n </a:t>
            </a:r>
            <a:r>
              <a:rPr lang="en-ZA" sz="3200" b="1" dirty="0" err="1">
                <a:solidFill>
                  <a:schemeClr val="bg1"/>
                </a:solidFill>
              </a:rPr>
              <a:t>heelhartige</a:t>
            </a:r>
            <a:r>
              <a:rPr lang="en-ZA" sz="3200" b="1" dirty="0">
                <a:solidFill>
                  <a:schemeClr val="bg1"/>
                </a:solidFill>
              </a:rPr>
              <a:t> </a:t>
            </a:r>
            <a:r>
              <a:rPr lang="en-ZA" sz="3200" b="1" dirty="0" err="1">
                <a:solidFill>
                  <a:schemeClr val="bg1"/>
                </a:solidFill>
              </a:rPr>
              <a:t>verbintenis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7D89E-D5FD-7F41-B00E-638549E58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009643"/>
            <a:ext cx="9905999" cy="4106343"/>
          </a:xfrm>
        </p:spPr>
        <p:txBody>
          <a:bodyPr>
            <a:noAutofit/>
          </a:bodyPr>
          <a:lstStyle/>
          <a:p>
            <a:r>
              <a:rPr lang="en-ZA" sz="2800" dirty="0">
                <a:solidFill>
                  <a:schemeClr val="bg1"/>
                </a:solidFill>
              </a:rPr>
              <a:t>5 </a:t>
            </a:r>
            <a:r>
              <a:rPr lang="en-ZA" sz="2800" dirty="0" err="1">
                <a:solidFill>
                  <a:schemeClr val="bg1"/>
                </a:solidFill>
              </a:rPr>
              <a:t>Jy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moet</a:t>
            </a:r>
            <a:r>
              <a:rPr lang="en-ZA" sz="2800" dirty="0">
                <a:solidFill>
                  <a:schemeClr val="bg1"/>
                </a:solidFill>
              </a:rPr>
              <a:t> die Here </a:t>
            </a:r>
            <a:r>
              <a:rPr lang="en-ZA" sz="2800" dirty="0" err="1">
                <a:solidFill>
                  <a:schemeClr val="bg1"/>
                </a:solidFill>
              </a:rPr>
              <a:t>jou</a:t>
            </a:r>
            <a:r>
              <a:rPr lang="en-ZA" sz="2800" dirty="0">
                <a:solidFill>
                  <a:schemeClr val="bg1"/>
                </a:solidFill>
              </a:rPr>
              <a:t> God </a:t>
            </a:r>
            <a:r>
              <a:rPr lang="en-ZA" sz="2800" dirty="0" err="1">
                <a:solidFill>
                  <a:schemeClr val="bg1"/>
                </a:solidFill>
              </a:rPr>
              <a:t>liefhê</a:t>
            </a:r>
            <a:r>
              <a:rPr lang="en-ZA" sz="2800" dirty="0">
                <a:solidFill>
                  <a:schemeClr val="bg1"/>
                </a:solidFill>
              </a:rPr>
              <a:t> met </a:t>
            </a:r>
            <a:r>
              <a:rPr lang="en-ZA" sz="2800" dirty="0" err="1">
                <a:solidFill>
                  <a:schemeClr val="bg1"/>
                </a:solidFill>
              </a:rPr>
              <a:t>jou</a:t>
            </a:r>
            <a:r>
              <a:rPr lang="en-ZA" sz="2800" dirty="0">
                <a:solidFill>
                  <a:schemeClr val="bg1"/>
                </a:solidFill>
              </a:rPr>
              <a:t> hele hart, met </a:t>
            </a:r>
            <a:r>
              <a:rPr lang="en-ZA" sz="2800" dirty="0" err="1">
                <a:solidFill>
                  <a:schemeClr val="bg1"/>
                </a:solidFill>
              </a:rPr>
              <a:t>jou</a:t>
            </a:r>
            <a:r>
              <a:rPr lang="en-ZA" sz="2800" dirty="0">
                <a:solidFill>
                  <a:schemeClr val="bg1"/>
                </a:solidFill>
              </a:rPr>
              <a:t> hele </a:t>
            </a:r>
            <a:r>
              <a:rPr lang="en-ZA" sz="2800" dirty="0" err="1">
                <a:solidFill>
                  <a:schemeClr val="bg1"/>
                </a:solidFill>
              </a:rPr>
              <a:t>siel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en</a:t>
            </a:r>
            <a:r>
              <a:rPr lang="en-ZA" sz="2800" dirty="0">
                <a:solidFill>
                  <a:schemeClr val="bg1"/>
                </a:solidFill>
              </a:rPr>
              <a:t> met al </a:t>
            </a:r>
            <a:r>
              <a:rPr lang="en-ZA" sz="2800" dirty="0" err="1">
                <a:solidFill>
                  <a:schemeClr val="bg1"/>
                </a:solidFill>
              </a:rPr>
              <a:t>jou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krag</a:t>
            </a:r>
            <a:r>
              <a:rPr lang="en-ZA" sz="2800" dirty="0">
                <a:solidFill>
                  <a:schemeClr val="bg1"/>
                </a:solidFill>
              </a:rPr>
              <a:t>.</a:t>
            </a:r>
          </a:p>
          <a:p>
            <a:r>
              <a:rPr lang="en-ZA" sz="2800" dirty="0">
                <a:solidFill>
                  <a:schemeClr val="bg1"/>
                </a:solidFill>
              </a:rPr>
              <a:t>6 </a:t>
            </a:r>
            <a:r>
              <a:rPr lang="en-ZA" sz="2800" dirty="0" err="1">
                <a:solidFill>
                  <a:schemeClr val="bg1"/>
                </a:solidFill>
              </a:rPr>
              <a:t>Jy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moet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jouself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heelhartig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verbind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aan</a:t>
            </a:r>
            <a:r>
              <a:rPr lang="en-ZA" sz="2800" dirty="0">
                <a:solidFill>
                  <a:schemeClr val="bg1"/>
                </a:solidFill>
              </a:rPr>
              <a:t> die </a:t>
            </a:r>
            <a:r>
              <a:rPr lang="en-ZA" sz="2800" dirty="0" err="1">
                <a:solidFill>
                  <a:schemeClr val="bg1"/>
                </a:solidFill>
              </a:rPr>
              <a:t>gebooie</a:t>
            </a:r>
            <a:r>
              <a:rPr lang="en-ZA" sz="2800" dirty="0">
                <a:solidFill>
                  <a:schemeClr val="bg1"/>
                </a:solidFill>
              </a:rPr>
              <a:t> wat </a:t>
            </a:r>
            <a:r>
              <a:rPr lang="en-ZA" sz="2800" dirty="0" err="1">
                <a:solidFill>
                  <a:schemeClr val="bg1"/>
                </a:solidFill>
              </a:rPr>
              <a:t>ek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vandag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vir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jou</a:t>
            </a:r>
            <a:r>
              <a:rPr lang="en-ZA" sz="2800" dirty="0">
                <a:solidFill>
                  <a:schemeClr val="bg1"/>
                </a:solidFill>
              </a:rPr>
              <a:t> gee.</a:t>
            </a:r>
          </a:p>
          <a:p>
            <a:r>
              <a:rPr lang="en-ZA" sz="2800" dirty="0">
                <a:solidFill>
                  <a:schemeClr val="bg1"/>
                </a:solidFill>
              </a:rPr>
              <a:t>7 </a:t>
            </a:r>
            <a:r>
              <a:rPr lang="en-ZA" sz="2800" dirty="0" err="1">
                <a:solidFill>
                  <a:schemeClr val="bg1"/>
                </a:solidFill>
              </a:rPr>
              <a:t>Skerp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hierdie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woorde</a:t>
            </a:r>
            <a:r>
              <a:rPr lang="en-ZA" sz="2800" dirty="0">
                <a:solidFill>
                  <a:schemeClr val="bg1"/>
                </a:solidFill>
              </a:rPr>
              <a:t> by </a:t>
            </a:r>
            <a:r>
              <a:rPr lang="en-ZA" sz="2800" dirty="0" err="1">
                <a:solidFill>
                  <a:schemeClr val="bg1"/>
                </a:solidFill>
              </a:rPr>
              <a:t>jou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kinders</a:t>
            </a:r>
            <a:r>
              <a:rPr lang="en-ZA" sz="2800" dirty="0">
                <a:solidFill>
                  <a:schemeClr val="bg1"/>
                </a:solidFill>
              </a:rPr>
              <a:t> in </a:t>
            </a:r>
            <a:r>
              <a:rPr lang="en-ZA" sz="2800" dirty="0" err="1">
                <a:solidFill>
                  <a:schemeClr val="bg1"/>
                </a:solidFill>
              </a:rPr>
              <a:t>en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praat</a:t>
            </a:r>
            <a:r>
              <a:rPr lang="en-ZA" sz="2800" dirty="0">
                <a:solidFill>
                  <a:schemeClr val="bg1"/>
                </a:solidFill>
              </a:rPr>
              <a:t> met </a:t>
            </a:r>
            <a:r>
              <a:rPr lang="en-ZA" sz="2800" dirty="0" err="1">
                <a:solidFill>
                  <a:schemeClr val="bg1"/>
                </a:solidFill>
              </a:rPr>
              <a:t>hulle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daaroor</a:t>
            </a:r>
            <a:r>
              <a:rPr lang="en-ZA" sz="2800" dirty="0">
                <a:solidFill>
                  <a:schemeClr val="bg1"/>
                </a:solidFill>
              </a:rPr>
              <a:t> by die huis </a:t>
            </a:r>
            <a:r>
              <a:rPr lang="en-ZA" sz="2800" dirty="0" err="1">
                <a:solidFill>
                  <a:schemeClr val="bg1"/>
                </a:solidFill>
              </a:rPr>
              <a:t>en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wanneer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jy</a:t>
            </a:r>
            <a:r>
              <a:rPr lang="en-ZA" sz="2800" dirty="0">
                <a:solidFill>
                  <a:schemeClr val="bg1"/>
                </a:solidFill>
              </a:rPr>
              <a:t> op pad is, </a:t>
            </a:r>
            <a:r>
              <a:rPr lang="en-ZA" sz="2800" dirty="0" err="1">
                <a:solidFill>
                  <a:schemeClr val="bg1"/>
                </a:solidFill>
              </a:rPr>
              <a:t>wanneer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jy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gaan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lê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en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wanneer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jy</a:t>
            </a: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dirty="0" err="1">
                <a:solidFill>
                  <a:schemeClr val="bg1"/>
                </a:solidFill>
              </a:rPr>
              <a:t>opstaan</a:t>
            </a:r>
            <a:r>
              <a:rPr lang="en-ZA" sz="2800" dirty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40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677C4-0D57-0C4B-8E95-CD78E2F5C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err="1">
                <a:solidFill>
                  <a:schemeClr val="bg1"/>
                </a:solidFill>
              </a:rPr>
              <a:t>Matteus</a:t>
            </a:r>
            <a:r>
              <a:rPr lang="en-US" sz="4800" dirty="0">
                <a:solidFill>
                  <a:schemeClr val="bg1"/>
                </a:solidFill>
              </a:rPr>
              <a:t> 10:37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ZA" b="1" dirty="0">
                <a:solidFill>
                  <a:schemeClr val="bg1"/>
                </a:solidFill>
              </a:rPr>
              <a:t>Jesus bring </a:t>
            </a:r>
            <a:r>
              <a:rPr lang="en-ZA" b="1" dirty="0" err="1">
                <a:solidFill>
                  <a:schemeClr val="bg1"/>
                </a:solidFill>
              </a:rPr>
              <a:t>nie</a:t>
            </a:r>
            <a:r>
              <a:rPr lang="en-ZA" b="1" dirty="0">
                <a:solidFill>
                  <a:schemeClr val="bg1"/>
                </a:solidFill>
              </a:rPr>
              <a:t> </a:t>
            </a:r>
            <a:r>
              <a:rPr lang="en-ZA" b="1" dirty="0" err="1">
                <a:solidFill>
                  <a:schemeClr val="bg1"/>
                </a:solidFill>
              </a:rPr>
              <a:t>vrede</a:t>
            </a:r>
            <a:r>
              <a:rPr lang="en-ZA" b="1" dirty="0">
                <a:solidFill>
                  <a:schemeClr val="bg1"/>
                </a:solidFill>
              </a:rPr>
              <a:t> </a:t>
            </a:r>
            <a:r>
              <a:rPr lang="en-ZA" b="1" dirty="0" err="1">
                <a:solidFill>
                  <a:schemeClr val="bg1"/>
                </a:solidFill>
              </a:rPr>
              <a:t>nie</a:t>
            </a:r>
            <a:r>
              <a:rPr lang="en-ZA" b="1" dirty="0">
                <a:solidFill>
                  <a:schemeClr val="bg1"/>
                </a:solidFill>
              </a:rPr>
              <a:t>, maar </a:t>
            </a:r>
            <a:r>
              <a:rPr lang="en-ZA" b="1" dirty="0" err="1">
                <a:solidFill>
                  <a:schemeClr val="bg1"/>
                </a:solidFill>
              </a:rPr>
              <a:t>stryd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5D7F7-D1C4-A346-AE89-99E3A7E6A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731588"/>
          </a:xfrm>
        </p:spPr>
        <p:txBody>
          <a:bodyPr>
            <a:noAutofit/>
          </a:bodyPr>
          <a:lstStyle/>
          <a:p>
            <a:r>
              <a:rPr lang="en-ZA" sz="4000" dirty="0">
                <a:solidFill>
                  <a:schemeClr val="bg1"/>
                </a:solidFill>
              </a:rPr>
              <a:t>“As </a:t>
            </a:r>
            <a:r>
              <a:rPr lang="en-ZA" sz="4000" dirty="0" err="1">
                <a:solidFill>
                  <a:schemeClr val="bg1"/>
                </a:solidFill>
              </a:rPr>
              <a:t>jy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jou</a:t>
            </a:r>
            <a:r>
              <a:rPr lang="en-ZA" sz="4000" dirty="0">
                <a:solidFill>
                  <a:schemeClr val="bg1"/>
                </a:solidFill>
              </a:rPr>
              <a:t> pa of </a:t>
            </a:r>
            <a:r>
              <a:rPr lang="en-ZA" sz="4000" dirty="0" err="1">
                <a:solidFill>
                  <a:schemeClr val="bg1"/>
                </a:solidFill>
              </a:rPr>
              <a:t>jou</a:t>
            </a:r>
            <a:r>
              <a:rPr lang="en-ZA" sz="4000" dirty="0">
                <a:solidFill>
                  <a:schemeClr val="bg1"/>
                </a:solidFill>
              </a:rPr>
              <a:t> ma </a:t>
            </a:r>
            <a:r>
              <a:rPr lang="en-ZA" sz="4000" dirty="0" err="1">
                <a:solidFill>
                  <a:schemeClr val="bg1"/>
                </a:solidFill>
              </a:rPr>
              <a:t>liewer</a:t>
            </a:r>
            <a:r>
              <a:rPr lang="en-ZA" sz="4000" dirty="0">
                <a:solidFill>
                  <a:schemeClr val="bg1"/>
                </a:solidFill>
              </a:rPr>
              <a:t> het as </a:t>
            </a:r>
            <a:r>
              <a:rPr lang="en-ZA" sz="4000" dirty="0" err="1">
                <a:solidFill>
                  <a:schemeClr val="bg1"/>
                </a:solidFill>
              </a:rPr>
              <a:t>vir</a:t>
            </a:r>
            <a:r>
              <a:rPr lang="en-ZA" sz="4000" dirty="0">
                <a:solidFill>
                  <a:schemeClr val="bg1"/>
                </a:solidFill>
              </a:rPr>
              <a:t> My, </a:t>
            </a:r>
            <a:r>
              <a:rPr lang="en-ZA" sz="4000" dirty="0" err="1">
                <a:solidFill>
                  <a:schemeClr val="bg1"/>
                </a:solidFill>
              </a:rPr>
              <a:t>verdien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jy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nie</a:t>
            </a:r>
            <a:r>
              <a:rPr lang="en-ZA" sz="4000" dirty="0">
                <a:solidFill>
                  <a:schemeClr val="bg1"/>
                </a:solidFill>
              </a:rPr>
              <a:t> om </a:t>
            </a:r>
            <a:r>
              <a:rPr lang="en-ZA" sz="4000" dirty="0" err="1">
                <a:solidFill>
                  <a:schemeClr val="bg1"/>
                </a:solidFill>
              </a:rPr>
              <a:t>een</a:t>
            </a:r>
            <a:r>
              <a:rPr lang="en-ZA" sz="4000" dirty="0">
                <a:solidFill>
                  <a:schemeClr val="bg1"/>
                </a:solidFill>
              </a:rPr>
              <a:t> van my </a:t>
            </a:r>
            <a:r>
              <a:rPr lang="en-ZA" sz="4000" dirty="0" err="1">
                <a:solidFill>
                  <a:schemeClr val="bg1"/>
                </a:solidFill>
              </a:rPr>
              <a:t>mense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te</a:t>
            </a:r>
            <a:r>
              <a:rPr lang="en-ZA" sz="4000" dirty="0">
                <a:solidFill>
                  <a:schemeClr val="bg1"/>
                </a:solidFill>
              </a:rPr>
              <a:t> wees </a:t>
            </a:r>
            <a:r>
              <a:rPr lang="en-ZA" sz="4000" dirty="0" err="1">
                <a:solidFill>
                  <a:schemeClr val="bg1"/>
                </a:solidFill>
              </a:rPr>
              <a:t>nie</a:t>
            </a:r>
            <a:r>
              <a:rPr lang="en-ZA" sz="4000" dirty="0">
                <a:solidFill>
                  <a:schemeClr val="bg1"/>
                </a:solidFill>
              </a:rPr>
              <a:t>. Of as </a:t>
            </a:r>
            <a:r>
              <a:rPr lang="en-ZA" sz="4000" dirty="0" err="1">
                <a:solidFill>
                  <a:schemeClr val="bg1"/>
                </a:solidFill>
              </a:rPr>
              <a:t>jy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jou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seun</a:t>
            </a:r>
            <a:r>
              <a:rPr lang="en-ZA" sz="4000" dirty="0">
                <a:solidFill>
                  <a:schemeClr val="bg1"/>
                </a:solidFill>
              </a:rPr>
              <a:t> of </a:t>
            </a:r>
            <a:r>
              <a:rPr lang="en-ZA" sz="4000" dirty="0" err="1">
                <a:solidFill>
                  <a:schemeClr val="bg1"/>
                </a:solidFill>
              </a:rPr>
              <a:t>jou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dogter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liewer</a:t>
            </a:r>
            <a:r>
              <a:rPr lang="en-ZA" sz="4000" dirty="0">
                <a:solidFill>
                  <a:schemeClr val="bg1"/>
                </a:solidFill>
              </a:rPr>
              <a:t> het as </a:t>
            </a:r>
            <a:r>
              <a:rPr lang="en-ZA" sz="4000" dirty="0" err="1">
                <a:solidFill>
                  <a:schemeClr val="bg1"/>
                </a:solidFill>
              </a:rPr>
              <a:t>vir</a:t>
            </a:r>
            <a:r>
              <a:rPr lang="en-ZA" sz="4000" dirty="0">
                <a:solidFill>
                  <a:schemeClr val="bg1"/>
                </a:solidFill>
              </a:rPr>
              <a:t> My, </a:t>
            </a:r>
            <a:r>
              <a:rPr lang="en-ZA" sz="4000" dirty="0" err="1">
                <a:solidFill>
                  <a:schemeClr val="bg1"/>
                </a:solidFill>
              </a:rPr>
              <a:t>verdien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jy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nie</a:t>
            </a:r>
            <a:r>
              <a:rPr lang="en-ZA" sz="4000" dirty="0">
                <a:solidFill>
                  <a:schemeClr val="bg1"/>
                </a:solidFill>
              </a:rPr>
              <a:t> om </a:t>
            </a:r>
            <a:r>
              <a:rPr lang="en-ZA" sz="4000" dirty="0" err="1">
                <a:solidFill>
                  <a:schemeClr val="bg1"/>
                </a:solidFill>
              </a:rPr>
              <a:t>een</a:t>
            </a:r>
            <a:r>
              <a:rPr lang="en-ZA" sz="4000" dirty="0">
                <a:solidFill>
                  <a:schemeClr val="bg1"/>
                </a:solidFill>
              </a:rPr>
              <a:t> van my </a:t>
            </a:r>
            <a:r>
              <a:rPr lang="en-ZA" sz="4000" dirty="0" err="1">
                <a:solidFill>
                  <a:schemeClr val="bg1"/>
                </a:solidFill>
              </a:rPr>
              <a:t>mense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te</a:t>
            </a:r>
            <a:r>
              <a:rPr lang="en-ZA" sz="4000" dirty="0">
                <a:solidFill>
                  <a:schemeClr val="bg1"/>
                </a:solidFill>
              </a:rPr>
              <a:t> wees </a:t>
            </a:r>
            <a:r>
              <a:rPr lang="en-ZA" sz="4000" dirty="0" err="1">
                <a:solidFill>
                  <a:schemeClr val="bg1"/>
                </a:solidFill>
              </a:rPr>
              <a:t>nie</a:t>
            </a:r>
            <a:r>
              <a:rPr lang="en-ZA" sz="4000" dirty="0">
                <a:solidFill>
                  <a:schemeClr val="bg1"/>
                </a:solidFill>
              </a:rPr>
              <a:t>.”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82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B3E10-82A8-AD45-BF4C-046E81772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>
                <a:solidFill>
                  <a:schemeClr val="bg1"/>
                </a:solidFill>
              </a:rPr>
              <a:t>Spreuke</a:t>
            </a:r>
            <a:r>
              <a:rPr lang="en-US" sz="4800" dirty="0">
                <a:solidFill>
                  <a:schemeClr val="bg1"/>
                </a:solidFill>
              </a:rPr>
              <a:t> 16:3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5E306-F2AD-ED45-B5D1-07EC2396D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3515" y="2249487"/>
            <a:ext cx="8229600" cy="3541714"/>
          </a:xfrm>
        </p:spPr>
        <p:txBody>
          <a:bodyPr/>
          <a:lstStyle/>
          <a:p>
            <a:pPr marL="0" indent="0" algn="ctr">
              <a:buNone/>
            </a:pPr>
            <a:r>
              <a:rPr lang="en-ZA" sz="4000" dirty="0" err="1">
                <a:solidFill>
                  <a:schemeClr val="bg1"/>
                </a:solidFill>
              </a:rPr>
              <a:t>Alles</a:t>
            </a:r>
            <a:r>
              <a:rPr lang="en-ZA" sz="4000" dirty="0">
                <a:solidFill>
                  <a:schemeClr val="bg1"/>
                </a:solidFill>
              </a:rPr>
              <a:t> wat </a:t>
            </a:r>
            <a:r>
              <a:rPr lang="en-ZA" sz="4000" dirty="0" err="1">
                <a:solidFill>
                  <a:schemeClr val="bg1"/>
                </a:solidFill>
              </a:rPr>
              <a:t>jy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doen</a:t>
            </a:r>
            <a:r>
              <a:rPr lang="en-ZA" sz="4000" dirty="0">
                <a:solidFill>
                  <a:schemeClr val="bg1"/>
                </a:solidFill>
              </a:rPr>
              <a:t>, </a:t>
            </a:r>
            <a:r>
              <a:rPr lang="en-ZA" sz="4000" dirty="0" err="1">
                <a:solidFill>
                  <a:schemeClr val="bg1"/>
                </a:solidFill>
              </a:rPr>
              <a:t>moet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jy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opdra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aan</a:t>
            </a:r>
            <a:r>
              <a:rPr lang="en-ZA" sz="4000" dirty="0">
                <a:solidFill>
                  <a:schemeClr val="bg1"/>
                </a:solidFill>
              </a:rPr>
              <a:t> die Here, </a:t>
            </a:r>
            <a:r>
              <a:rPr lang="en-ZA" sz="4000" dirty="0" err="1">
                <a:solidFill>
                  <a:schemeClr val="bg1"/>
                </a:solidFill>
              </a:rPr>
              <a:t>dan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sal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jou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planne</a:t>
            </a:r>
            <a:r>
              <a:rPr lang="en-ZA" sz="4000" dirty="0">
                <a:solidFill>
                  <a:schemeClr val="bg1"/>
                </a:solidFill>
              </a:rPr>
              <a:t> </a:t>
            </a:r>
            <a:r>
              <a:rPr lang="en-ZA" sz="4000" dirty="0" err="1">
                <a:solidFill>
                  <a:schemeClr val="bg1"/>
                </a:solidFill>
              </a:rPr>
              <a:t>slaag</a:t>
            </a:r>
            <a:r>
              <a:rPr lang="en-ZA" sz="40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6248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338</Words>
  <Application>Microsoft Macintosh PowerPoint</Application>
  <PresentationFormat>Widescreen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Tw Cen MT</vt:lpstr>
      <vt:lpstr>Circuit</vt:lpstr>
      <vt:lpstr>Matteus 7:24-25 Bou op ’n soliede fondament</vt:lpstr>
      <vt:lpstr>Prediker 4:9-12 Twee is beter as een</vt:lpstr>
      <vt:lpstr>PowerPoint Presentation</vt:lpstr>
      <vt:lpstr>DEUTERONOMIUM 6:5-7 Oproep tot ’n heelhartige verbintenis</vt:lpstr>
      <vt:lpstr>Matteus 10:37 Jesus bring nie vrede nie, maar stryd</vt:lpstr>
      <vt:lpstr>Spreuke 16:3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Matteus 7:24-25 Bou op ’n soliede fondament</dc:title>
  <dc:creator>Doxa Gemeente</dc:creator>
  <cp:lastModifiedBy>Doxa Gemeente</cp:lastModifiedBy>
  <cp:revision>4</cp:revision>
  <dcterms:created xsi:type="dcterms:W3CDTF">2020-12-06T02:51:29Z</dcterms:created>
  <dcterms:modified xsi:type="dcterms:W3CDTF">2020-12-06T03:36:50Z</dcterms:modified>
</cp:coreProperties>
</file>