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3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6861-E35A-4AF7-A2EF-46AF26AFE8ED}" type="datetimeFigureOut">
              <a:rPr lang="en-US" smtClean="0"/>
              <a:pPr/>
              <a:t>8/15/2020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F9646-FEE2-470B-9B68-C9BD3A6132E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6861-E35A-4AF7-A2EF-46AF26AFE8ED}" type="datetimeFigureOut">
              <a:rPr lang="en-US" smtClean="0"/>
              <a:pPr/>
              <a:t>8/15/2020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F9646-FEE2-470B-9B68-C9BD3A6132E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6861-E35A-4AF7-A2EF-46AF26AFE8ED}" type="datetimeFigureOut">
              <a:rPr lang="en-US" smtClean="0"/>
              <a:pPr/>
              <a:t>8/15/2020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F9646-FEE2-470B-9B68-C9BD3A6132E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6861-E35A-4AF7-A2EF-46AF26AFE8ED}" type="datetimeFigureOut">
              <a:rPr lang="en-US" smtClean="0"/>
              <a:pPr/>
              <a:t>8/15/2020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F9646-FEE2-470B-9B68-C9BD3A6132E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6861-E35A-4AF7-A2EF-46AF26AFE8ED}" type="datetimeFigureOut">
              <a:rPr lang="en-US" smtClean="0"/>
              <a:pPr/>
              <a:t>8/15/2020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F9646-FEE2-470B-9B68-C9BD3A6132E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6861-E35A-4AF7-A2EF-46AF26AFE8ED}" type="datetimeFigureOut">
              <a:rPr lang="en-US" smtClean="0"/>
              <a:pPr/>
              <a:t>8/15/2020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F9646-FEE2-470B-9B68-C9BD3A6132E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6861-E35A-4AF7-A2EF-46AF26AFE8ED}" type="datetimeFigureOut">
              <a:rPr lang="en-US" smtClean="0"/>
              <a:pPr/>
              <a:t>8/15/2020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F9646-FEE2-470B-9B68-C9BD3A6132E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6861-E35A-4AF7-A2EF-46AF26AFE8ED}" type="datetimeFigureOut">
              <a:rPr lang="en-US" smtClean="0"/>
              <a:pPr/>
              <a:t>8/15/2020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F9646-FEE2-470B-9B68-C9BD3A6132E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6861-E35A-4AF7-A2EF-46AF26AFE8ED}" type="datetimeFigureOut">
              <a:rPr lang="en-US" smtClean="0"/>
              <a:pPr/>
              <a:t>8/15/2020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F9646-FEE2-470B-9B68-C9BD3A6132E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6861-E35A-4AF7-A2EF-46AF26AFE8ED}" type="datetimeFigureOut">
              <a:rPr lang="en-US" smtClean="0"/>
              <a:pPr/>
              <a:t>8/15/2020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F9646-FEE2-470B-9B68-C9BD3A6132E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6861-E35A-4AF7-A2EF-46AF26AFE8ED}" type="datetimeFigureOut">
              <a:rPr lang="en-US" smtClean="0"/>
              <a:pPr/>
              <a:t>8/15/2020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F9646-FEE2-470B-9B68-C9BD3A6132E1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36861-E35A-4AF7-A2EF-46AF26AFE8ED}" type="datetimeFigureOut">
              <a:rPr lang="en-US" smtClean="0"/>
              <a:pPr/>
              <a:t>8/15/2020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F9646-FEE2-470B-9B68-C9BD3A6132E1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143008"/>
          </a:xfrm>
        </p:spPr>
        <p:txBody>
          <a:bodyPr>
            <a:normAutofit fontScale="90000"/>
          </a:bodyPr>
          <a:lstStyle/>
          <a:p>
            <a:r>
              <a:rPr lang="en-ZA" b="1" u="sng" dirty="0"/>
              <a:t>NEXT LEVEL </a:t>
            </a:r>
            <a:r>
              <a:rPr lang="en-ZA" b="1" u="sng" dirty="0" smtClean="0"/>
              <a:t>CHRISTIAN</a:t>
            </a:r>
            <a:r>
              <a:rPr lang="en-ZA" dirty="0"/>
              <a:t/>
            </a:r>
            <a:br>
              <a:rPr lang="en-ZA" dirty="0"/>
            </a:br>
            <a:r>
              <a:rPr lang="en-ZA" dirty="0"/>
              <a:t/>
            </a:r>
            <a:br>
              <a:rPr lang="en-ZA" dirty="0"/>
            </a:b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034" y="1428736"/>
            <a:ext cx="8215370" cy="4210064"/>
          </a:xfrm>
        </p:spPr>
        <p:txBody>
          <a:bodyPr>
            <a:normAutofit/>
          </a:bodyPr>
          <a:lstStyle/>
          <a:p>
            <a:endParaRPr lang="en-ZA" dirty="0"/>
          </a:p>
          <a:p>
            <a:r>
              <a:rPr lang="en-ZA" b="1" u="sng" dirty="0"/>
              <a:t>Heb 6:1- </a:t>
            </a:r>
            <a:r>
              <a:rPr lang="en-ZA" dirty="0" err="1"/>
              <a:t>Kom</a:t>
            </a:r>
            <a:r>
              <a:rPr lang="en-ZA" dirty="0"/>
              <a:t> </a:t>
            </a:r>
            <a:r>
              <a:rPr lang="en-ZA" dirty="0" err="1"/>
              <a:t>ons</a:t>
            </a:r>
            <a:r>
              <a:rPr lang="en-ZA" dirty="0"/>
              <a:t> </a:t>
            </a:r>
            <a:r>
              <a:rPr lang="en-ZA" dirty="0" err="1"/>
              <a:t>hou</a:t>
            </a:r>
            <a:r>
              <a:rPr lang="en-ZA" dirty="0"/>
              <a:t> op </a:t>
            </a:r>
            <a:r>
              <a:rPr lang="en-ZA" dirty="0" err="1"/>
              <a:t>om</a:t>
            </a:r>
            <a:r>
              <a:rPr lang="en-ZA" dirty="0"/>
              <a:t> </a:t>
            </a:r>
            <a:r>
              <a:rPr lang="en-ZA" dirty="0" err="1"/>
              <a:t>oor</a:t>
            </a:r>
            <a:r>
              <a:rPr lang="en-ZA" dirty="0"/>
              <a:t> en </a:t>
            </a:r>
            <a:r>
              <a:rPr lang="en-ZA" dirty="0" err="1"/>
              <a:t>oor</a:t>
            </a:r>
            <a:r>
              <a:rPr lang="en-ZA" dirty="0"/>
              <a:t> </a:t>
            </a:r>
            <a:r>
              <a:rPr lang="en-ZA" dirty="0" err="1"/>
              <a:t>te</a:t>
            </a:r>
            <a:r>
              <a:rPr lang="en-ZA" dirty="0"/>
              <a:t> </a:t>
            </a:r>
            <a:r>
              <a:rPr lang="en-ZA" dirty="0" err="1"/>
              <a:t>konsentreer</a:t>
            </a:r>
            <a:r>
              <a:rPr lang="en-ZA" dirty="0"/>
              <a:t> op die </a:t>
            </a:r>
            <a:r>
              <a:rPr lang="en-ZA" dirty="0" err="1"/>
              <a:t>basiese</a:t>
            </a:r>
            <a:r>
              <a:rPr lang="en-ZA" dirty="0"/>
              <a:t> </a:t>
            </a:r>
            <a:r>
              <a:rPr lang="en-ZA" dirty="0" err="1"/>
              <a:t>aspekte</a:t>
            </a:r>
            <a:r>
              <a:rPr lang="en-ZA" dirty="0"/>
              <a:t> van </a:t>
            </a:r>
            <a:r>
              <a:rPr lang="en-ZA" dirty="0" err="1"/>
              <a:t>Christenskap</a:t>
            </a:r>
            <a:r>
              <a:rPr lang="en-ZA" dirty="0"/>
              <a:t> </a:t>
            </a:r>
            <a:r>
              <a:rPr lang="en-ZA" dirty="0" smtClean="0"/>
              <a:t>.</a:t>
            </a:r>
          </a:p>
          <a:p>
            <a:r>
              <a:rPr lang="en-ZA" dirty="0" smtClean="0"/>
              <a:t> </a:t>
            </a:r>
            <a:r>
              <a:rPr lang="en-ZA" dirty="0" err="1"/>
              <a:t>Kom</a:t>
            </a:r>
            <a:r>
              <a:rPr lang="en-ZA" dirty="0"/>
              <a:t> </a:t>
            </a:r>
            <a:r>
              <a:rPr lang="en-ZA" dirty="0" err="1"/>
              <a:t>ons</a:t>
            </a:r>
            <a:r>
              <a:rPr lang="en-ZA" dirty="0"/>
              <a:t> </a:t>
            </a:r>
            <a:r>
              <a:rPr lang="en-ZA" dirty="0" err="1"/>
              <a:t>gaan</a:t>
            </a:r>
            <a:r>
              <a:rPr lang="en-ZA" dirty="0"/>
              <a:t> </a:t>
            </a:r>
            <a:r>
              <a:rPr lang="en-ZA" dirty="0" err="1"/>
              <a:t>eerder</a:t>
            </a:r>
            <a:r>
              <a:rPr lang="en-ZA" dirty="0"/>
              <a:t> </a:t>
            </a:r>
            <a:r>
              <a:rPr lang="en-ZA" dirty="0" err="1"/>
              <a:t>verder</a:t>
            </a:r>
            <a:r>
              <a:rPr lang="en-ZA" dirty="0"/>
              <a:t> en </a:t>
            </a:r>
            <a:r>
              <a:rPr lang="en-ZA" dirty="0" smtClean="0"/>
              <a:t>word</a:t>
            </a:r>
          </a:p>
          <a:p>
            <a:r>
              <a:rPr lang="en-ZA" dirty="0" smtClean="0"/>
              <a:t> </a:t>
            </a:r>
            <a:r>
              <a:rPr lang="en-ZA" b="1" dirty="0"/>
              <a:t>GEESTELIK VOLWASSE </a:t>
            </a:r>
            <a:r>
              <a:rPr lang="en-ZA" dirty="0"/>
              <a:t>!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 err="1" smtClean="0"/>
              <a:t>Fil</a:t>
            </a:r>
            <a:r>
              <a:rPr lang="en-ZA" b="1" dirty="0" smtClean="0"/>
              <a:t> 2:9-11</a:t>
            </a:r>
            <a:r>
              <a:rPr lang="en-ZA" dirty="0" smtClean="0"/>
              <a:t/>
            </a:r>
            <a:br>
              <a:rPr lang="en-ZA" dirty="0" smtClean="0"/>
            </a:b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r>
              <a:rPr lang="en-ZA" dirty="0" smtClean="0"/>
              <a:t>9.Daarom </a:t>
            </a:r>
            <a:r>
              <a:rPr lang="en-ZA" dirty="0"/>
              <a:t>het God </a:t>
            </a:r>
            <a:r>
              <a:rPr lang="en-ZA" dirty="0" err="1"/>
              <a:t>Hom</a:t>
            </a:r>
            <a:r>
              <a:rPr lang="en-ZA" dirty="0"/>
              <a:t> </a:t>
            </a:r>
            <a:r>
              <a:rPr lang="en-ZA" dirty="0" err="1"/>
              <a:t>ook</a:t>
            </a:r>
            <a:r>
              <a:rPr lang="en-ZA" dirty="0"/>
              <a:t> tot die </a:t>
            </a:r>
            <a:r>
              <a:rPr lang="en-ZA" dirty="0" err="1"/>
              <a:t>Hoogste</a:t>
            </a:r>
            <a:r>
              <a:rPr lang="en-ZA" dirty="0"/>
              <a:t> </a:t>
            </a:r>
            <a:r>
              <a:rPr lang="en-ZA" dirty="0" err="1"/>
              <a:t>posisie</a:t>
            </a:r>
            <a:r>
              <a:rPr lang="en-ZA" dirty="0"/>
              <a:t> </a:t>
            </a:r>
            <a:r>
              <a:rPr lang="en-ZA" dirty="0" err="1"/>
              <a:t>verhoog</a:t>
            </a:r>
            <a:r>
              <a:rPr lang="en-ZA" dirty="0"/>
              <a:t> en </a:t>
            </a:r>
            <a:r>
              <a:rPr lang="en-ZA" smtClean="0"/>
              <a:t>aan</a:t>
            </a:r>
            <a:r>
              <a:rPr lang="en-ZA" dirty="0" smtClean="0"/>
              <a:t> </a:t>
            </a:r>
            <a:r>
              <a:rPr lang="en-ZA" dirty="0" err="1"/>
              <a:t>Hom</a:t>
            </a:r>
            <a:r>
              <a:rPr lang="en-ZA" dirty="0"/>
              <a:t> die </a:t>
            </a:r>
            <a:r>
              <a:rPr lang="en-ZA" u="sng" dirty="0" err="1"/>
              <a:t>Naam</a:t>
            </a:r>
            <a:r>
              <a:rPr lang="en-ZA" u="sng" dirty="0"/>
              <a:t> </a:t>
            </a:r>
            <a:r>
              <a:rPr lang="en-ZA" u="sng" dirty="0" err="1"/>
              <a:t>gegee</a:t>
            </a:r>
            <a:r>
              <a:rPr lang="en-ZA" u="sng" dirty="0"/>
              <a:t> </a:t>
            </a:r>
            <a:r>
              <a:rPr lang="en-ZA" u="sng" dirty="0" err="1"/>
              <a:t>wat</a:t>
            </a:r>
            <a:r>
              <a:rPr lang="en-ZA" u="sng" dirty="0"/>
              <a:t> </a:t>
            </a:r>
            <a:r>
              <a:rPr lang="en-ZA" u="sng" dirty="0" err="1"/>
              <a:t>belangriker</a:t>
            </a:r>
            <a:r>
              <a:rPr lang="en-ZA" u="sng" dirty="0"/>
              <a:t> is as </a:t>
            </a:r>
            <a:r>
              <a:rPr lang="en-ZA" u="sng" dirty="0" err="1"/>
              <a:t>elke</a:t>
            </a:r>
            <a:r>
              <a:rPr lang="en-ZA" u="sng" dirty="0"/>
              <a:t> </a:t>
            </a:r>
            <a:r>
              <a:rPr lang="en-ZA" u="sng" dirty="0" err="1"/>
              <a:t>ander</a:t>
            </a:r>
            <a:r>
              <a:rPr lang="en-ZA" u="sng" dirty="0"/>
              <a:t> </a:t>
            </a:r>
            <a:r>
              <a:rPr lang="en-ZA" u="sng" dirty="0" err="1"/>
              <a:t>naam</a:t>
            </a:r>
            <a:r>
              <a:rPr lang="en-ZA" u="sng" dirty="0"/>
              <a:t>.</a:t>
            </a:r>
          </a:p>
          <a:p>
            <a:r>
              <a:rPr lang="en-ZA" dirty="0"/>
              <a:t>10. So </a:t>
            </a:r>
            <a:r>
              <a:rPr lang="en-ZA" dirty="0" err="1"/>
              <a:t>sal</a:t>
            </a:r>
            <a:r>
              <a:rPr lang="en-ZA" dirty="0"/>
              <a:t> by die </a:t>
            </a:r>
            <a:r>
              <a:rPr lang="en-ZA" dirty="0" err="1"/>
              <a:t>noem</a:t>
            </a:r>
            <a:r>
              <a:rPr lang="en-ZA" dirty="0"/>
              <a:t> van </a:t>
            </a:r>
            <a:r>
              <a:rPr lang="en-ZA" u="sng" dirty="0"/>
              <a:t>Jesus </a:t>
            </a:r>
            <a:r>
              <a:rPr lang="en-ZA" dirty="0"/>
              <a:t>se </a:t>
            </a:r>
            <a:r>
              <a:rPr lang="en-ZA" dirty="0" err="1"/>
              <a:t>heerlike</a:t>
            </a:r>
            <a:r>
              <a:rPr lang="en-ZA" dirty="0"/>
              <a:t> </a:t>
            </a:r>
            <a:r>
              <a:rPr lang="en-ZA" dirty="0" err="1"/>
              <a:t>naam</a:t>
            </a:r>
            <a:r>
              <a:rPr lang="en-ZA" dirty="0"/>
              <a:t> </a:t>
            </a:r>
            <a:r>
              <a:rPr lang="en-ZA" dirty="0" err="1"/>
              <a:t>elke</a:t>
            </a:r>
            <a:r>
              <a:rPr lang="en-ZA" dirty="0"/>
              <a:t> </a:t>
            </a:r>
            <a:r>
              <a:rPr lang="en-ZA" dirty="0" err="1"/>
              <a:t>knie</a:t>
            </a:r>
            <a:r>
              <a:rPr lang="en-ZA" dirty="0"/>
              <a:t> in die </a:t>
            </a:r>
            <a:r>
              <a:rPr lang="en-ZA" dirty="0" err="1"/>
              <a:t>hemel</a:t>
            </a:r>
            <a:r>
              <a:rPr lang="en-ZA" dirty="0"/>
              <a:t> , en op die </a:t>
            </a:r>
            <a:r>
              <a:rPr lang="en-ZA" dirty="0" err="1"/>
              <a:t>aarde</a:t>
            </a:r>
            <a:r>
              <a:rPr lang="en-ZA" dirty="0"/>
              <a:t> en </a:t>
            </a:r>
            <a:r>
              <a:rPr lang="en-ZA" dirty="0" err="1"/>
              <a:t>onder</a:t>
            </a:r>
            <a:r>
              <a:rPr lang="en-ZA" dirty="0"/>
              <a:t> die </a:t>
            </a:r>
            <a:r>
              <a:rPr lang="en-ZA" dirty="0" err="1"/>
              <a:t>aarde</a:t>
            </a:r>
            <a:r>
              <a:rPr lang="en-ZA" dirty="0"/>
              <a:t> </a:t>
            </a:r>
            <a:r>
              <a:rPr lang="en-ZA" dirty="0" err="1"/>
              <a:t>buig</a:t>
            </a:r>
            <a:r>
              <a:rPr lang="en-ZA" dirty="0"/>
              <a:t>, 11. En </a:t>
            </a:r>
            <a:r>
              <a:rPr lang="en-ZA" dirty="0" err="1"/>
              <a:t>elke</a:t>
            </a:r>
            <a:r>
              <a:rPr lang="en-ZA" dirty="0"/>
              <a:t> tong </a:t>
            </a:r>
            <a:r>
              <a:rPr lang="en-ZA" dirty="0" err="1"/>
              <a:t>sal</a:t>
            </a:r>
            <a:r>
              <a:rPr lang="en-ZA" dirty="0"/>
              <a:t> </a:t>
            </a:r>
            <a:r>
              <a:rPr lang="en-ZA" dirty="0" err="1"/>
              <a:t>bely</a:t>
            </a:r>
            <a:r>
              <a:rPr lang="en-ZA" dirty="0"/>
              <a:t> : “Jesus </a:t>
            </a:r>
            <a:r>
              <a:rPr lang="en-ZA" dirty="0" err="1"/>
              <a:t>Christus</a:t>
            </a:r>
            <a:r>
              <a:rPr lang="en-ZA" dirty="0"/>
              <a:t> is die Here!“  </a:t>
            </a:r>
            <a:r>
              <a:rPr lang="en-ZA" u="sng" dirty="0"/>
              <a:t>En so </a:t>
            </a:r>
            <a:r>
              <a:rPr lang="en-ZA" u="sng" dirty="0" err="1"/>
              <a:t>sal</a:t>
            </a:r>
            <a:r>
              <a:rPr lang="en-ZA" u="sng" dirty="0"/>
              <a:t> God die Vader </a:t>
            </a:r>
            <a:r>
              <a:rPr lang="en-ZA" u="sng" dirty="0" err="1"/>
              <a:t>verheerlik</a:t>
            </a:r>
            <a:r>
              <a:rPr lang="en-ZA" u="sng" dirty="0"/>
              <a:t> word !</a:t>
            </a:r>
            <a:endParaRPr lang="en-ZA" dirty="0"/>
          </a:p>
          <a:p>
            <a:endParaRPr lang="en-Z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JOH 1:1-18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ZA" dirty="0"/>
          </a:p>
          <a:p>
            <a:pPr lvl="0"/>
            <a:r>
              <a:rPr lang="en-ZA" b="1" dirty="0"/>
              <a:t> </a:t>
            </a:r>
            <a:r>
              <a:rPr lang="en-ZA" b="1" dirty="0" err="1"/>
              <a:t>Joh</a:t>
            </a:r>
            <a:r>
              <a:rPr lang="en-ZA" b="1" dirty="0"/>
              <a:t> 1 :1.Heel </a:t>
            </a:r>
            <a:r>
              <a:rPr lang="en-ZA" b="1" dirty="0" err="1"/>
              <a:t>aan</a:t>
            </a:r>
            <a:r>
              <a:rPr lang="en-ZA" b="1" dirty="0"/>
              <a:t> die begin het die </a:t>
            </a:r>
            <a:r>
              <a:rPr lang="en-ZA" b="1" u="sng" dirty="0" err="1"/>
              <a:t>Woord</a:t>
            </a:r>
            <a:r>
              <a:rPr lang="en-ZA" b="1" dirty="0"/>
              <a:t> reeds </a:t>
            </a:r>
            <a:r>
              <a:rPr lang="en-ZA" b="1" dirty="0" err="1"/>
              <a:t>bestaan</a:t>
            </a:r>
            <a:r>
              <a:rPr lang="en-ZA" b="1" dirty="0"/>
              <a:t>. Die </a:t>
            </a:r>
            <a:r>
              <a:rPr lang="en-ZA" b="1" u="sng" dirty="0" err="1"/>
              <a:t>Woord</a:t>
            </a:r>
            <a:r>
              <a:rPr lang="en-ZA" b="1" u="sng" dirty="0"/>
              <a:t> </a:t>
            </a:r>
            <a:r>
              <a:rPr lang="en-ZA" b="1" dirty="0"/>
              <a:t>was by God, en die </a:t>
            </a:r>
            <a:r>
              <a:rPr lang="en-ZA" b="1" u="sng" dirty="0" err="1"/>
              <a:t>Woord</a:t>
            </a:r>
            <a:r>
              <a:rPr lang="en-ZA" b="1" dirty="0"/>
              <a:t> was self God.2Hy was reeds in die begin by God. 3. </a:t>
            </a:r>
            <a:r>
              <a:rPr lang="en-ZA" b="1" dirty="0" err="1"/>
              <a:t>Alles</a:t>
            </a:r>
            <a:r>
              <a:rPr lang="en-ZA" b="1" dirty="0"/>
              <a:t> het </a:t>
            </a:r>
            <a:r>
              <a:rPr lang="en-ZA" b="1" dirty="0" err="1"/>
              <a:t>deur</a:t>
            </a:r>
            <a:r>
              <a:rPr lang="en-ZA" b="1" dirty="0"/>
              <a:t> </a:t>
            </a:r>
            <a:r>
              <a:rPr lang="en-ZA" b="1" u="sng" dirty="0" err="1"/>
              <a:t>H</a:t>
            </a:r>
            <a:r>
              <a:rPr lang="en-ZA" b="1" u="sng" dirty="0" err="1" smtClean="0"/>
              <a:t>om</a:t>
            </a:r>
            <a:r>
              <a:rPr lang="en-ZA" b="1" dirty="0" smtClean="0"/>
              <a:t> </a:t>
            </a:r>
            <a:r>
              <a:rPr lang="en-ZA" b="1" dirty="0" err="1"/>
              <a:t>bestaan</a:t>
            </a:r>
            <a:r>
              <a:rPr lang="en-ZA" b="1" dirty="0"/>
              <a:t> , en </a:t>
            </a:r>
            <a:r>
              <a:rPr lang="en-ZA" b="1" dirty="0" err="1"/>
              <a:t>sonder</a:t>
            </a:r>
            <a:r>
              <a:rPr lang="en-ZA" b="1" dirty="0"/>
              <a:t> </a:t>
            </a:r>
            <a:r>
              <a:rPr lang="en-ZA" b="1" u="sng" dirty="0" err="1"/>
              <a:t>Hom</a:t>
            </a:r>
            <a:r>
              <a:rPr lang="en-ZA" b="1" dirty="0"/>
              <a:t> het </a:t>
            </a:r>
            <a:r>
              <a:rPr lang="en-ZA" b="1" dirty="0" err="1"/>
              <a:t>nie</a:t>
            </a:r>
            <a:r>
              <a:rPr lang="en-ZA" b="1" dirty="0"/>
              <a:t> </a:t>
            </a:r>
            <a:r>
              <a:rPr lang="en-ZA" b="1" dirty="0" err="1"/>
              <a:t>een</a:t>
            </a:r>
            <a:r>
              <a:rPr lang="en-ZA" b="1" dirty="0"/>
              <a:t> ding </a:t>
            </a:r>
            <a:r>
              <a:rPr lang="en-ZA" b="1" dirty="0" err="1"/>
              <a:t>wat</a:t>
            </a:r>
            <a:r>
              <a:rPr lang="en-ZA" b="1" dirty="0"/>
              <a:t> </a:t>
            </a:r>
            <a:r>
              <a:rPr lang="en-ZA" b="1" dirty="0" err="1"/>
              <a:t>bestaan</a:t>
            </a:r>
            <a:r>
              <a:rPr lang="en-ZA" b="1" dirty="0"/>
              <a:t>, </a:t>
            </a:r>
            <a:r>
              <a:rPr lang="en-ZA" b="1" dirty="0" err="1"/>
              <a:t>ontstaan</a:t>
            </a:r>
            <a:r>
              <a:rPr lang="en-ZA" b="1" dirty="0"/>
              <a:t> </a:t>
            </a:r>
            <a:r>
              <a:rPr lang="en-ZA" b="1" dirty="0" err="1"/>
              <a:t>nie</a:t>
            </a:r>
            <a:r>
              <a:rPr lang="en-ZA" b="1" dirty="0"/>
              <a:t>.</a:t>
            </a:r>
            <a:endParaRPr lang="en-ZA" dirty="0"/>
          </a:p>
          <a:p>
            <a:endParaRPr lang="en-Z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 lnSpcReduction="10000"/>
          </a:bodyPr>
          <a:lstStyle/>
          <a:p>
            <a:r>
              <a:rPr lang="en-ZA" b="1" dirty="0"/>
              <a:t>4. In </a:t>
            </a:r>
            <a:r>
              <a:rPr lang="en-ZA" b="1" u="sng" dirty="0" err="1"/>
              <a:t>Hom</a:t>
            </a:r>
            <a:r>
              <a:rPr lang="en-ZA" b="1" dirty="0"/>
              <a:t> was </a:t>
            </a:r>
            <a:r>
              <a:rPr lang="en-ZA" b="1" dirty="0" err="1"/>
              <a:t>daar</a:t>
            </a:r>
            <a:r>
              <a:rPr lang="en-ZA" b="1" dirty="0"/>
              <a:t> </a:t>
            </a:r>
            <a:r>
              <a:rPr lang="en-ZA" b="1" dirty="0" err="1"/>
              <a:t>lewe</a:t>
            </a:r>
            <a:r>
              <a:rPr lang="en-ZA" b="1" dirty="0"/>
              <a:t> , en die </a:t>
            </a:r>
            <a:r>
              <a:rPr lang="en-ZA" b="1" dirty="0" err="1"/>
              <a:t>lewe</a:t>
            </a:r>
            <a:r>
              <a:rPr lang="en-ZA" b="1" dirty="0"/>
              <a:t> het </a:t>
            </a:r>
            <a:r>
              <a:rPr lang="en-ZA" b="1" dirty="0" err="1"/>
              <a:t>gedien</a:t>
            </a:r>
            <a:r>
              <a:rPr lang="en-ZA" b="1" dirty="0"/>
              <a:t> as die </a:t>
            </a:r>
            <a:r>
              <a:rPr lang="en-ZA" b="1" dirty="0" err="1"/>
              <a:t>lig</a:t>
            </a:r>
            <a:r>
              <a:rPr lang="en-ZA" b="1" dirty="0"/>
              <a:t> </a:t>
            </a:r>
            <a:r>
              <a:rPr lang="en-ZA" b="1" dirty="0" err="1"/>
              <a:t>vir</a:t>
            </a:r>
            <a:r>
              <a:rPr lang="en-ZA" b="1" dirty="0"/>
              <a:t> die </a:t>
            </a:r>
            <a:r>
              <a:rPr lang="en-ZA" b="1" dirty="0" err="1"/>
              <a:t>mense</a:t>
            </a:r>
            <a:r>
              <a:rPr lang="en-ZA" b="1" dirty="0"/>
              <a:t>. 5. Die </a:t>
            </a:r>
            <a:r>
              <a:rPr lang="en-ZA" b="1" dirty="0" err="1"/>
              <a:t>lig</a:t>
            </a:r>
            <a:r>
              <a:rPr lang="en-ZA" b="1" dirty="0"/>
              <a:t> </a:t>
            </a:r>
            <a:r>
              <a:rPr lang="en-ZA" b="1" dirty="0" err="1"/>
              <a:t>skyn</a:t>
            </a:r>
            <a:r>
              <a:rPr lang="en-ZA" b="1" dirty="0"/>
              <a:t> in die </a:t>
            </a:r>
            <a:r>
              <a:rPr lang="en-ZA" b="1" dirty="0" err="1"/>
              <a:t>duisternis</a:t>
            </a:r>
            <a:r>
              <a:rPr lang="en-ZA" b="1" dirty="0"/>
              <a:t> </a:t>
            </a:r>
            <a:r>
              <a:rPr lang="en-ZA" b="1" dirty="0" smtClean="0"/>
              <a:t>,</a:t>
            </a:r>
            <a:r>
              <a:rPr lang="en-ZA" b="1" dirty="0" err="1" smtClean="0"/>
              <a:t>ja</a:t>
            </a:r>
            <a:r>
              <a:rPr lang="en-ZA" b="1" dirty="0" smtClean="0"/>
              <a:t>- </a:t>
            </a:r>
            <a:r>
              <a:rPr lang="en-ZA" b="1" dirty="0"/>
              <a:t>die </a:t>
            </a:r>
            <a:r>
              <a:rPr lang="en-ZA" b="1" dirty="0" err="1"/>
              <a:t>duisternis</a:t>
            </a:r>
            <a:r>
              <a:rPr lang="en-ZA" b="1" dirty="0"/>
              <a:t> het </a:t>
            </a:r>
            <a:r>
              <a:rPr lang="en-ZA" b="1" dirty="0" err="1"/>
              <a:t>dit</a:t>
            </a:r>
            <a:r>
              <a:rPr lang="en-ZA" b="1" dirty="0"/>
              <a:t> </a:t>
            </a:r>
            <a:r>
              <a:rPr lang="en-ZA" b="1" dirty="0" err="1"/>
              <a:t>nie</a:t>
            </a:r>
            <a:r>
              <a:rPr lang="en-ZA" b="1" dirty="0"/>
              <a:t> </a:t>
            </a:r>
            <a:r>
              <a:rPr lang="en-ZA" b="1" dirty="0" err="1"/>
              <a:t>uitgedoof</a:t>
            </a:r>
            <a:r>
              <a:rPr lang="en-ZA" b="1" dirty="0"/>
              <a:t> </a:t>
            </a:r>
            <a:r>
              <a:rPr lang="en-ZA" b="1" dirty="0" err="1"/>
              <a:t>nie</a:t>
            </a:r>
            <a:r>
              <a:rPr lang="en-ZA" b="1" dirty="0"/>
              <a:t>! </a:t>
            </a:r>
            <a:endParaRPr lang="en-ZA" b="1" dirty="0" smtClean="0"/>
          </a:p>
          <a:p>
            <a:r>
              <a:rPr lang="en-ZA" b="1" dirty="0" smtClean="0"/>
              <a:t>6</a:t>
            </a:r>
            <a:r>
              <a:rPr lang="en-ZA" b="1" dirty="0"/>
              <a:t>. </a:t>
            </a:r>
            <a:r>
              <a:rPr lang="en-ZA" b="1" dirty="0" err="1"/>
              <a:t>Daar</a:t>
            </a:r>
            <a:r>
              <a:rPr lang="en-ZA" b="1" dirty="0"/>
              <a:t> was n man, </a:t>
            </a:r>
            <a:r>
              <a:rPr lang="en-ZA" b="1" dirty="0" err="1"/>
              <a:t>gestuur</a:t>
            </a:r>
            <a:r>
              <a:rPr lang="en-ZA" b="1" dirty="0"/>
              <a:t> </a:t>
            </a:r>
            <a:r>
              <a:rPr lang="en-ZA" b="1" dirty="0" err="1"/>
              <a:t>deur</a:t>
            </a:r>
            <a:r>
              <a:rPr lang="en-ZA" b="1" dirty="0"/>
              <a:t> God, met die </a:t>
            </a:r>
            <a:r>
              <a:rPr lang="en-ZA" b="1" dirty="0" err="1"/>
              <a:t>naam</a:t>
            </a:r>
            <a:r>
              <a:rPr lang="en-ZA" b="1" dirty="0"/>
              <a:t> Johannes. 7. </a:t>
            </a:r>
            <a:r>
              <a:rPr lang="en-ZA" b="1" dirty="0" err="1"/>
              <a:t>Hy</a:t>
            </a:r>
            <a:r>
              <a:rPr lang="en-ZA" b="1" dirty="0"/>
              <a:t> het </a:t>
            </a:r>
            <a:r>
              <a:rPr lang="en-ZA" b="1" dirty="0" err="1"/>
              <a:t>gekom</a:t>
            </a:r>
            <a:r>
              <a:rPr lang="en-ZA" b="1" dirty="0"/>
              <a:t> met die </a:t>
            </a:r>
            <a:r>
              <a:rPr lang="en-ZA" b="1" dirty="0" err="1"/>
              <a:t>doel</a:t>
            </a:r>
            <a:r>
              <a:rPr lang="en-ZA" b="1" dirty="0"/>
              <a:t> </a:t>
            </a:r>
            <a:r>
              <a:rPr lang="en-ZA" b="1" dirty="0" err="1"/>
              <a:t>om</a:t>
            </a:r>
            <a:r>
              <a:rPr lang="en-ZA" b="1" dirty="0"/>
              <a:t> </a:t>
            </a:r>
            <a:r>
              <a:rPr lang="en-ZA" b="1" dirty="0" err="1"/>
              <a:t>getuienis</a:t>
            </a:r>
            <a:r>
              <a:rPr lang="en-ZA" b="1" dirty="0"/>
              <a:t> </a:t>
            </a:r>
            <a:r>
              <a:rPr lang="en-ZA" b="1" dirty="0" err="1"/>
              <a:t>te</a:t>
            </a:r>
            <a:r>
              <a:rPr lang="en-ZA" b="1" dirty="0"/>
              <a:t> </a:t>
            </a:r>
            <a:r>
              <a:rPr lang="en-ZA" b="1" dirty="0" err="1"/>
              <a:t>lewer,om</a:t>
            </a:r>
            <a:r>
              <a:rPr lang="en-ZA" b="1" dirty="0"/>
              <a:t> van die </a:t>
            </a:r>
            <a:r>
              <a:rPr lang="en-ZA" b="1" dirty="0" err="1"/>
              <a:t>lig</a:t>
            </a:r>
            <a:r>
              <a:rPr lang="en-ZA" b="1" dirty="0"/>
              <a:t> </a:t>
            </a:r>
            <a:r>
              <a:rPr lang="en-ZA" b="1" dirty="0" err="1"/>
              <a:t>te</a:t>
            </a:r>
            <a:r>
              <a:rPr lang="en-ZA" b="1" dirty="0"/>
              <a:t> </a:t>
            </a:r>
            <a:r>
              <a:rPr lang="en-ZA" b="1" dirty="0" err="1"/>
              <a:t>getuig</a:t>
            </a:r>
            <a:r>
              <a:rPr lang="en-ZA" b="1" dirty="0"/>
              <a:t> </a:t>
            </a:r>
            <a:r>
              <a:rPr lang="en-ZA" b="1" dirty="0" err="1"/>
              <a:t>sodat</a:t>
            </a:r>
            <a:r>
              <a:rPr lang="en-ZA" b="1" dirty="0"/>
              <a:t> </a:t>
            </a:r>
            <a:r>
              <a:rPr lang="en-ZA" b="1" dirty="0" err="1"/>
              <a:t>alle</a:t>
            </a:r>
            <a:r>
              <a:rPr lang="en-ZA" b="1" dirty="0"/>
              <a:t> </a:t>
            </a:r>
            <a:r>
              <a:rPr lang="en-ZA" b="1" dirty="0" err="1"/>
              <a:t>mense</a:t>
            </a:r>
            <a:r>
              <a:rPr lang="en-ZA" b="1" dirty="0"/>
              <a:t> op </a:t>
            </a:r>
            <a:r>
              <a:rPr lang="en-ZA" b="1" dirty="0" err="1"/>
              <a:t>grond</a:t>
            </a:r>
            <a:r>
              <a:rPr lang="en-ZA" b="1" dirty="0"/>
              <a:t> van </a:t>
            </a:r>
            <a:r>
              <a:rPr lang="en-ZA" b="1" dirty="0" err="1"/>
              <a:t>sy</a:t>
            </a:r>
            <a:r>
              <a:rPr lang="en-ZA" b="1" dirty="0"/>
              <a:t> </a:t>
            </a:r>
            <a:r>
              <a:rPr lang="en-ZA" b="1" dirty="0" err="1"/>
              <a:t>getuienis</a:t>
            </a:r>
            <a:r>
              <a:rPr lang="en-ZA" b="1" dirty="0"/>
              <a:t> </a:t>
            </a:r>
            <a:r>
              <a:rPr lang="en-ZA" b="1" dirty="0" err="1"/>
              <a:t>sou</a:t>
            </a:r>
            <a:r>
              <a:rPr lang="en-ZA" b="1" dirty="0"/>
              <a:t> glo.8. </a:t>
            </a:r>
            <a:r>
              <a:rPr lang="en-ZA" b="1" dirty="0" err="1"/>
              <a:t>Hy</a:t>
            </a:r>
            <a:r>
              <a:rPr lang="en-ZA" b="1" dirty="0"/>
              <a:t> was </a:t>
            </a:r>
            <a:r>
              <a:rPr lang="en-ZA" b="1" dirty="0" err="1"/>
              <a:t>nie</a:t>
            </a:r>
            <a:r>
              <a:rPr lang="en-ZA" b="1" dirty="0"/>
              <a:t> self die </a:t>
            </a:r>
            <a:r>
              <a:rPr lang="en-ZA" b="1" dirty="0" err="1"/>
              <a:t>lig</a:t>
            </a:r>
            <a:r>
              <a:rPr lang="en-ZA" b="1" dirty="0"/>
              <a:t> </a:t>
            </a:r>
            <a:r>
              <a:rPr lang="en-ZA" b="1" dirty="0" err="1"/>
              <a:t>nie</a:t>
            </a:r>
            <a:r>
              <a:rPr lang="en-ZA" b="1" dirty="0"/>
              <a:t>, </a:t>
            </a:r>
            <a:r>
              <a:rPr lang="en-ZA" b="1" dirty="0" err="1"/>
              <a:t>maar</a:t>
            </a:r>
            <a:r>
              <a:rPr lang="en-ZA" b="1" dirty="0"/>
              <a:t> het net </a:t>
            </a:r>
            <a:r>
              <a:rPr lang="en-ZA" b="1" dirty="0" err="1"/>
              <a:t>kom</a:t>
            </a:r>
            <a:r>
              <a:rPr lang="en-ZA" b="1" dirty="0"/>
              <a:t> </a:t>
            </a:r>
            <a:r>
              <a:rPr lang="en-ZA" b="1" dirty="0" err="1"/>
              <a:t>getuig</a:t>
            </a:r>
            <a:r>
              <a:rPr lang="en-ZA" b="1" dirty="0"/>
              <a:t> </a:t>
            </a:r>
            <a:r>
              <a:rPr lang="en-ZA" b="1" dirty="0" err="1"/>
              <a:t>oor</a:t>
            </a:r>
            <a:r>
              <a:rPr lang="en-ZA" b="1" dirty="0"/>
              <a:t> die </a:t>
            </a:r>
            <a:r>
              <a:rPr lang="en-ZA" b="1" dirty="0" err="1"/>
              <a:t>lig</a:t>
            </a:r>
            <a:r>
              <a:rPr lang="en-ZA" b="1" dirty="0"/>
              <a:t>. </a:t>
            </a:r>
            <a:endParaRPr lang="en-ZA" b="1" dirty="0" smtClean="0"/>
          </a:p>
          <a:p>
            <a:r>
              <a:rPr lang="en-ZA" b="1" dirty="0" smtClean="0"/>
              <a:t>9</a:t>
            </a:r>
            <a:r>
              <a:rPr lang="en-ZA" b="1" dirty="0"/>
              <a:t>. </a:t>
            </a:r>
            <a:r>
              <a:rPr lang="en-ZA" b="1" dirty="0" err="1"/>
              <a:t>Hy</a:t>
            </a:r>
            <a:r>
              <a:rPr lang="en-ZA" b="1" dirty="0"/>
              <a:t> </a:t>
            </a:r>
            <a:r>
              <a:rPr lang="en-ZA" b="1" dirty="0" err="1"/>
              <a:t>wat</a:t>
            </a:r>
            <a:r>
              <a:rPr lang="en-ZA" b="1" dirty="0"/>
              <a:t> die </a:t>
            </a:r>
            <a:r>
              <a:rPr lang="en-ZA" b="1" dirty="0" err="1"/>
              <a:t>betroubare</a:t>
            </a:r>
            <a:r>
              <a:rPr lang="en-ZA" b="1" dirty="0"/>
              <a:t> </a:t>
            </a:r>
            <a:r>
              <a:rPr lang="en-ZA" b="1" dirty="0" err="1"/>
              <a:t>lig</a:t>
            </a:r>
            <a:r>
              <a:rPr lang="en-ZA" b="1" dirty="0"/>
              <a:t> is , </a:t>
            </a:r>
            <a:r>
              <a:rPr lang="en-ZA" b="1" dirty="0" err="1"/>
              <a:t>wat</a:t>
            </a:r>
            <a:r>
              <a:rPr lang="en-ZA" b="1" dirty="0"/>
              <a:t> </a:t>
            </a:r>
            <a:r>
              <a:rPr lang="en-ZA" b="1" dirty="0" err="1"/>
              <a:t>elke</a:t>
            </a:r>
            <a:r>
              <a:rPr lang="en-ZA" b="1" dirty="0"/>
              <a:t> </a:t>
            </a:r>
            <a:r>
              <a:rPr lang="en-ZA" b="1" dirty="0" err="1"/>
              <a:t>mens</a:t>
            </a:r>
            <a:r>
              <a:rPr lang="en-ZA" b="1" dirty="0"/>
              <a:t> </a:t>
            </a:r>
            <a:r>
              <a:rPr lang="en-ZA" b="1" dirty="0" err="1"/>
              <a:t>verlig</a:t>
            </a:r>
            <a:r>
              <a:rPr lang="en-ZA" b="1" dirty="0"/>
              <a:t>, was op pad </a:t>
            </a:r>
            <a:r>
              <a:rPr lang="en-ZA" b="1" dirty="0" err="1"/>
              <a:t>na</a:t>
            </a:r>
            <a:r>
              <a:rPr lang="en-ZA" b="1" dirty="0"/>
              <a:t> die </a:t>
            </a:r>
            <a:r>
              <a:rPr lang="en-ZA" b="1" dirty="0" err="1"/>
              <a:t>mensewereld</a:t>
            </a:r>
            <a:r>
              <a:rPr lang="en-ZA" b="1" dirty="0"/>
              <a:t>.</a:t>
            </a:r>
            <a:endParaRPr lang="en-Z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r>
              <a:rPr lang="en-ZA" b="1" dirty="0"/>
              <a:t>10.Maar toe </a:t>
            </a:r>
            <a:r>
              <a:rPr lang="en-ZA" b="1" dirty="0" err="1"/>
              <a:t>Hy</a:t>
            </a:r>
            <a:r>
              <a:rPr lang="en-ZA" b="1" dirty="0"/>
              <a:t> </a:t>
            </a:r>
            <a:r>
              <a:rPr lang="en-ZA" b="1" dirty="0" err="1"/>
              <a:t>wel</a:t>
            </a:r>
            <a:r>
              <a:rPr lang="en-ZA" b="1" dirty="0"/>
              <a:t> in die </a:t>
            </a:r>
            <a:r>
              <a:rPr lang="en-ZA" b="1" dirty="0" err="1"/>
              <a:t>wereld</a:t>
            </a:r>
            <a:r>
              <a:rPr lang="en-ZA" b="1" dirty="0"/>
              <a:t> was – die </a:t>
            </a:r>
            <a:r>
              <a:rPr lang="en-ZA" b="1" dirty="0" err="1"/>
              <a:t>wereld</a:t>
            </a:r>
            <a:r>
              <a:rPr lang="en-ZA" b="1" dirty="0"/>
              <a:t> </a:t>
            </a:r>
            <a:r>
              <a:rPr lang="en-ZA" b="1" dirty="0" err="1"/>
              <a:t>wat</a:t>
            </a:r>
            <a:r>
              <a:rPr lang="en-ZA" b="1" dirty="0"/>
              <a:t> </a:t>
            </a:r>
            <a:r>
              <a:rPr lang="en-ZA" b="1" dirty="0" err="1"/>
              <a:t>deur</a:t>
            </a:r>
            <a:r>
              <a:rPr lang="en-ZA" b="1" dirty="0"/>
              <a:t> </a:t>
            </a:r>
            <a:r>
              <a:rPr lang="en-ZA" b="1" dirty="0" err="1"/>
              <a:t>Hom</a:t>
            </a:r>
            <a:r>
              <a:rPr lang="en-ZA" b="1" dirty="0"/>
              <a:t> </a:t>
            </a:r>
            <a:r>
              <a:rPr lang="en-ZA" b="1" dirty="0" err="1"/>
              <a:t>ontstaan</a:t>
            </a:r>
            <a:r>
              <a:rPr lang="en-ZA" b="1" dirty="0"/>
              <a:t> het – het die </a:t>
            </a:r>
            <a:r>
              <a:rPr lang="en-ZA" b="1" dirty="0" err="1"/>
              <a:t>mensdom</a:t>
            </a:r>
            <a:r>
              <a:rPr lang="en-ZA" b="1" dirty="0"/>
              <a:t> </a:t>
            </a:r>
            <a:r>
              <a:rPr lang="en-ZA" b="1" dirty="0" err="1"/>
              <a:t>hom</a:t>
            </a:r>
            <a:r>
              <a:rPr lang="en-ZA" b="1" dirty="0"/>
              <a:t> tog </a:t>
            </a:r>
            <a:r>
              <a:rPr lang="en-ZA" b="1" dirty="0" err="1"/>
              <a:t>nie</a:t>
            </a:r>
            <a:r>
              <a:rPr lang="en-ZA" b="1" dirty="0"/>
              <a:t> </a:t>
            </a:r>
            <a:r>
              <a:rPr lang="en-ZA" b="1" dirty="0" err="1"/>
              <a:t>erken</a:t>
            </a:r>
            <a:r>
              <a:rPr lang="en-ZA" b="1" dirty="0"/>
              <a:t> nie.11. </a:t>
            </a:r>
            <a:r>
              <a:rPr lang="en-ZA" b="1" dirty="0" err="1"/>
              <a:t>Hy</a:t>
            </a:r>
            <a:r>
              <a:rPr lang="en-ZA" b="1" dirty="0"/>
              <a:t> het </a:t>
            </a:r>
            <a:r>
              <a:rPr lang="en-ZA" b="1" dirty="0" err="1"/>
              <a:t>na</a:t>
            </a:r>
            <a:r>
              <a:rPr lang="en-ZA" b="1" dirty="0"/>
              <a:t> </a:t>
            </a:r>
            <a:r>
              <a:rPr lang="en-ZA" b="1" dirty="0" err="1"/>
              <a:t>sy</a:t>
            </a:r>
            <a:r>
              <a:rPr lang="en-ZA" b="1" dirty="0"/>
              <a:t> </a:t>
            </a:r>
            <a:r>
              <a:rPr lang="en-ZA" b="1" dirty="0" err="1"/>
              <a:t>eiendom</a:t>
            </a:r>
            <a:r>
              <a:rPr lang="en-ZA" b="1" dirty="0"/>
              <a:t> toe </a:t>
            </a:r>
            <a:r>
              <a:rPr lang="en-ZA" b="1" dirty="0" err="1"/>
              <a:t>gekom</a:t>
            </a:r>
            <a:r>
              <a:rPr lang="en-ZA" b="1" dirty="0"/>
              <a:t>, en tog het </a:t>
            </a:r>
            <a:r>
              <a:rPr lang="en-ZA" b="1" dirty="0" err="1"/>
              <a:t>Sy</a:t>
            </a:r>
            <a:r>
              <a:rPr lang="en-ZA" b="1" dirty="0"/>
              <a:t> </a:t>
            </a:r>
            <a:r>
              <a:rPr lang="en-ZA" b="1" dirty="0" err="1"/>
              <a:t>eie</a:t>
            </a:r>
            <a:r>
              <a:rPr lang="en-ZA" b="1" dirty="0"/>
              <a:t> </a:t>
            </a:r>
            <a:r>
              <a:rPr lang="en-ZA" b="1" dirty="0" err="1"/>
              <a:t>mense</a:t>
            </a:r>
            <a:r>
              <a:rPr lang="en-ZA" b="1" dirty="0"/>
              <a:t> </a:t>
            </a:r>
            <a:r>
              <a:rPr lang="en-ZA" b="1" dirty="0" err="1"/>
              <a:t>Hom</a:t>
            </a:r>
            <a:r>
              <a:rPr lang="en-ZA" b="1" dirty="0"/>
              <a:t> </a:t>
            </a:r>
            <a:r>
              <a:rPr lang="en-ZA" b="1" dirty="0" err="1"/>
              <a:t>nie</a:t>
            </a:r>
            <a:r>
              <a:rPr lang="en-ZA" b="1" dirty="0"/>
              <a:t> </a:t>
            </a:r>
            <a:r>
              <a:rPr lang="en-ZA" b="1" dirty="0" err="1"/>
              <a:t>aanvaar</a:t>
            </a:r>
            <a:r>
              <a:rPr lang="en-ZA" b="1" dirty="0"/>
              <a:t> </a:t>
            </a:r>
            <a:r>
              <a:rPr lang="en-ZA" b="1" dirty="0" err="1"/>
              <a:t>nie</a:t>
            </a:r>
            <a:r>
              <a:rPr lang="en-ZA" b="1" dirty="0"/>
              <a:t>. </a:t>
            </a:r>
            <a:endParaRPr lang="en-ZA" b="1" dirty="0" smtClean="0"/>
          </a:p>
          <a:p>
            <a:r>
              <a:rPr lang="en-ZA" b="1" dirty="0" smtClean="0"/>
              <a:t>12</a:t>
            </a:r>
            <a:r>
              <a:rPr lang="en-ZA" b="1" dirty="0"/>
              <a:t>. </a:t>
            </a:r>
            <a:r>
              <a:rPr lang="en-ZA" b="1" dirty="0" err="1"/>
              <a:t>Aan</a:t>
            </a:r>
            <a:r>
              <a:rPr lang="en-ZA" b="1" dirty="0"/>
              <a:t> </a:t>
            </a:r>
            <a:r>
              <a:rPr lang="en-ZA" b="1" dirty="0" err="1"/>
              <a:t>almal</a:t>
            </a:r>
            <a:r>
              <a:rPr lang="en-ZA" b="1" dirty="0"/>
              <a:t> </a:t>
            </a:r>
            <a:r>
              <a:rPr lang="en-ZA" b="1" dirty="0" err="1"/>
              <a:t>wat</a:t>
            </a:r>
            <a:r>
              <a:rPr lang="en-ZA" b="1" dirty="0"/>
              <a:t> </a:t>
            </a:r>
            <a:r>
              <a:rPr lang="en-ZA" b="1" dirty="0" err="1"/>
              <a:t>Hom</a:t>
            </a:r>
            <a:r>
              <a:rPr lang="en-ZA" b="1" dirty="0"/>
              <a:t> </a:t>
            </a:r>
            <a:r>
              <a:rPr lang="en-ZA" b="1" dirty="0" err="1"/>
              <a:t>egter</a:t>
            </a:r>
            <a:r>
              <a:rPr lang="en-ZA" b="1" dirty="0"/>
              <a:t> </a:t>
            </a:r>
            <a:r>
              <a:rPr lang="en-ZA" b="1" dirty="0" err="1"/>
              <a:t>aanvaar</a:t>
            </a:r>
            <a:r>
              <a:rPr lang="en-ZA" b="1" dirty="0"/>
              <a:t> het, </a:t>
            </a:r>
            <a:r>
              <a:rPr lang="en-ZA" b="1" u="sng" dirty="0"/>
              <a:t>die </a:t>
            </a:r>
            <a:r>
              <a:rPr lang="en-ZA" b="1" u="sng" dirty="0" err="1"/>
              <a:t>wat</a:t>
            </a:r>
            <a:r>
              <a:rPr lang="en-ZA" b="1" u="sng" dirty="0"/>
              <a:t> in </a:t>
            </a:r>
            <a:r>
              <a:rPr lang="en-ZA" b="1" u="sng" dirty="0" err="1"/>
              <a:t>Sy</a:t>
            </a:r>
            <a:r>
              <a:rPr lang="en-ZA" b="1" u="sng" dirty="0"/>
              <a:t> </a:t>
            </a:r>
            <a:r>
              <a:rPr lang="en-ZA" b="1" u="sng" dirty="0" err="1"/>
              <a:t>naam</a:t>
            </a:r>
            <a:r>
              <a:rPr lang="en-ZA" b="1" u="sng" dirty="0"/>
              <a:t> </a:t>
            </a:r>
            <a:r>
              <a:rPr lang="en-ZA" b="1" u="sng" dirty="0" err="1"/>
              <a:t>glo</a:t>
            </a:r>
            <a:r>
              <a:rPr lang="en-ZA" b="1" u="sng" dirty="0"/>
              <a:t>,</a:t>
            </a:r>
            <a:r>
              <a:rPr lang="en-ZA" b="1" dirty="0"/>
              <a:t> het </a:t>
            </a:r>
            <a:r>
              <a:rPr lang="en-ZA" b="1" dirty="0" err="1"/>
              <a:t>Hy</a:t>
            </a:r>
            <a:r>
              <a:rPr lang="en-ZA" b="1" dirty="0"/>
              <a:t> die </a:t>
            </a:r>
            <a:r>
              <a:rPr lang="en-ZA" b="1" dirty="0" err="1"/>
              <a:t>reg</a:t>
            </a:r>
            <a:r>
              <a:rPr lang="en-ZA" b="1" dirty="0"/>
              <a:t> </a:t>
            </a:r>
            <a:r>
              <a:rPr lang="en-ZA" b="1" dirty="0" err="1"/>
              <a:t>gegee</a:t>
            </a:r>
            <a:r>
              <a:rPr lang="en-ZA" b="1" dirty="0"/>
              <a:t> </a:t>
            </a:r>
            <a:r>
              <a:rPr lang="en-ZA" b="1" dirty="0" err="1"/>
              <a:t>om</a:t>
            </a:r>
            <a:r>
              <a:rPr lang="en-ZA" b="1" dirty="0"/>
              <a:t> </a:t>
            </a:r>
            <a:r>
              <a:rPr lang="en-ZA" b="1" dirty="0" err="1"/>
              <a:t>kinders</a:t>
            </a:r>
            <a:r>
              <a:rPr lang="en-ZA" b="1" dirty="0"/>
              <a:t> van God </a:t>
            </a:r>
            <a:r>
              <a:rPr lang="en-ZA" b="1" dirty="0" err="1"/>
              <a:t>te</a:t>
            </a:r>
            <a:r>
              <a:rPr lang="en-ZA" b="1" dirty="0"/>
              <a:t> word.</a:t>
            </a:r>
            <a:endParaRPr lang="en-Z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r>
              <a:rPr lang="en-ZA" b="1" dirty="0"/>
              <a:t>13.Hulle is </a:t>
            </a:r>
            <a:r>
              <a:rPr lang="en-ZA" b="1" dirty="0" err="1"/>
              <a:t>nie</a:t>
            </a:r>
            <a:r>
              <a:rPr lang="en-ZA" b="1" dirty="0"/>
              <a:t> </a:t>
            </a:r>
            <a:r>
              <a:rPr lang="en-ZA" b="1" dirty="0" err="1"/>
              <a:t>deur</a:t>
            </a:r>
            <a:r>
              <a:rPr lang="en-ZA" b="1" dirty="0"/>
              <a:t> ‘n </a:t>
            </a:r>
            <a:r>
              <a:rPr lang="en-ZA" b="1" dirty="0" err="1"/>
              <a:t>natuurlike</a:t>
            </a:r>
            <a:r>
              <a:rPr lang="en-ZA" b="1" dirty="0"/>
              <a:t> </a:t>
            </a:r>
            <a:r>
              <a:rPr lang="en-ZA" b="1" dirty="0" err="1"/>
              <a:t>proses</a:t>
            </a:r>
            <a:r>
              <a:rPr lang="en-ZA" b="1" dirty="0"/>
              <a:t> </a:t>
            </a:r>
            <a:r>
              <a:rPr lang="en-ZA" b="1" dirty="0" err="1"/>
              <a:t>gebore</a:t>
            </a:r>
            <a:r>
              <a:rPr lang="en-ZA" b="1" dirty="0"/>
              <a:t> </a:t>
            </a:r>
            <a:r>
              <a:rPr lang="en-ZA" b="1" dirty="0" err="1"/>
              <a:t>nie</a:t>
            </a:r>
            <a:r>
              <a:rPr lang="en-ZA" b="1" dirty="0"/>
              <a:t>, en </a:t>
            </a:r>
            <a:r>
              <a:rPr lang="en-ZA" b="1" dirty="0" err="1"/>
              <a:t>ook</a:t>
            </a:r>
            <a:r>
              <a:rPr lang="en-ZA" b="1" dirty="0"/>
              <a:t> </a:t>
            </a:r>
            <a:r>
              <a:rPr lang="en-ZA" b="1" dirty="0" err="1"/>
              <a:t>nie</a:t>
            </a:r>
            <a:r>
              <a:rPr lang="en-ZA" b="1" dirty="0"/>
              <a:t> </a:t>
            </a:r>
            <a:r>
              <a:rPr lang="en-ZA" b="1" dirty="0" err="1"/>
              <a:t>na</a:t>
            </a:r>
            <a:r>
              <a:rPr lang="en-ZA" b="1" dirty="0"/>
              <a:t> </a:t>
            </a:r>
            <a:r>
              <a:rPr lang="en-ZA" b="1" dirty="0" err="1"/>
              <a:t>aanleiding</a:t>
            </a:r>
            <a:r>
              <a:rPr lang="en-ZA" b="1" dirty="0"/>
              <a:t> van die </a:t>
            </a:r>
            <a:r>
              <a:rPr lang="en-ZA" b="1" dirty="0" err="1"/>
              <a:t>wilsbesluit</a:t>
            </a:r>
            <a:r>
              <a:rPr lang="en-ZA" b="1" dirty="0"/>
              <a:t> van ‘n man </a:t>
            </a:r>
            <a:r>
              <a:rPr lang="en-ZA" b="1" dirty="0" err="1"/>
              <a:t>nie</a:t>
            </a:r>
            <a:r>
              <a:rPr lang="en-ZA" b="1" dirty="0"/>
              <a:t>. </a:t>
            </a:r>
            <a:r>
              <a:rPr lang="en-ZA" b="1" u="sng" dirty="0" err="1"/>
              <a:t>Hulle</a:t>
            </a:r>
            <a:r>
              <a:rPr lang="en-ZA" b="1" u="sng" dirty="0"/>
              <a:t> is </a:t>
            </a:r>
            <a:r>
              <a:rPr lang="en-ZA" b="1" u="sng" dirty="0" err="1"/>
              <a:t>uit</a:t>
            </a:r>
            <a:r>
              <a:rPr lang="en-ZA" b="1" u="sng" dirty="0"/>
              <a:t> GOD GEBORE </a:t>
            </a:r>
            <a:r>
              <a:rPr lang="en-ZA" b="1" u="sng" dirty="0" smtClean="0"/>
              <a:t>.</a:t>
            </a:r>
          </a:p>
          <a:p>
            <a:r>
              <a:rPr lang="en-ZA" b="1" dirty="0" smtClean="0"/>
              <a:t> </a:t>
            </a:r>
            <a:r>
              <a:rPr lang="en-ZA" b="1" dirty="0"/>
              <a:t>14</a:t>
            </a:r>
            <a:r>
              <a:rPr lang="en-ZA" b="1" dirty="0" smtClean="0"/>
              <a:t>. </a:t>
            </a:r>
            <a:r>
              <a:rPr lang="en-ZA" b="1" dirty="0"/>
              <a:t>En die </a:t>
            </a:r>
            <a:r>
              <a:rPr lang="en-ZA" b="1" dirty="0" err="1"/>
              <a:t>Woord</a:t>
            </a:r>
            <a:r>
              <a:rPr lang="en-ZA" b="1" dirty="0"/>
              <a:t> het </a:t>
            </a:r>
            <a:r>
              <a:rPr lang="en-ZA" b="1" dirty="0" err="1"/>
              <a:t>mens</a:t>
            </a:r>
            <a:r>
              <a:rPr lang="en-ZA" b="1" dirty="0"/>
              <a:t> </a:t>
            </a:r>
            <a:r>
              <a:rPr lang="en-ZA" b="1" dirty="0" err="1"/>
              <a:t>geword</a:t>
            </a:r>
            <a:r>
              <a:rPr lang="en-ZA" b="1" dirty="0"/>
              <a:t> en by </a:t>
            </a:r>
            <a:r>
              <a:rPr lang="en-ZA" b="1" dirty="0" err="1"/>
              <a:t>ons</a:t>
            </a:r>
            <a:r>
              <a:rPr lang="en-ZA" b="1" dirty="0"/>
              <a:t> </a:t>
            </a:r>
            <a:r>
              <a:rPr lang="en-ZA" b="1" dirty="0" err="1"/>
              <a:t>kom</a:t>
            </a:r>
            <a:r>
              <a:rPr lang="en-ZA" b="1" dirty="0"/>
              <a:t> </a:t>
            </a:r>
            <a:r>
              <a:rPr lang="en-ZA" b="1" dirty="0" err="1"/>
              <a:t>woon</a:t>
            </a:r>
            <a:r>
              <a:rPr lang="en-ZA" b="1" dirty="0"/>
              <a:t>. </a:t>
            </a:r>
            <a:r>
              <a:rPr lang="en-ZA" b="1" dirty="0" err="1"/>
              <a:t>Ons</a:t>
            </a:r>
            <a:r>
              <a:rPr lang="en-ZA" b="1" dirty="0"/>
              <a:t> het </a:t>
            </a:r>
            <a:r>
              <a:rPr lang="en-ZA" b="1" dirty="0" err="1"/>
              <a:t>Sy</a:t>
            </a:r>
            <a:r>
              <a:rPr lang="en-ZA" b="1" dirty="0"/>
              <a:t> </a:t>
            </a:r>
            <a:r>
              <a:rPr lang="en-ZA" b="1" dirty="0" err="1"/>
              <a:t>heerlikheid</a:t>
            </a:r>
            <a:r>
              <a:rPr lang="en-ZA" b="1" dirty="0"/>
              <a:t> </a:t>
            </a:r>
            <a:r>
              <a:rPr lang="en-ZA" b="1" dirty="0" err="1"/>
              <a:t>duidelik</a:t>
            </a:r>
            <a:r>
              <a:rPr lang="en-ZA" b="1" dirty="0"/>
              <a:t> </a:t>
            </a:r>
            <a:r>
              <a:rPr lang="en-ZA" b="1" dirty="0" err="1"/>
              <a:t>gesien</a:t>
            </a:r>
            <a:r>
              <a:rPr lang="en-ZA" b="1" dirty="0"/>
              <a:t>, n </a:t>
            </a:r>
            <a:r>
              <a:rPr lang="en-ZA" b="1" dirty="0" err="1"/>
              <a:t>heerlikheid</a:t>
            </a:r>
            <a:r>
              <a:rPr lang="en-ZA" b="1" dirty="0"/>
              <a:t> </a:t>
            </a:r>
            <a:r>
              <a:rPr lang="en-ZA" b="1" dirty="0" err="1"/>
              <a:t>soos</a:t>
            </a:r>
            <a:r>
              <a:rPr lang="en-ZA" b="1" dirty="0"/>
              <a:t> die van die </a:t>
            </a:r>
            <a:r>
              <a:rPr lang="en-ZA" b="1" dirty="0" err="1"/>
              <a:t>enigste</a:t>
            </a:r>
            <a:r>
              <a:rPr lang="en-ZA" b="1" dirty="0"/>
              <a:t> </a:t>
            </a:r>
            <a:r>
              <a:rPr lang="en-ZA" b="1" dirty="0" err="1"/>
              <a:t>Seun</a:t>
            </a:r>
            <a:r>
              <a:rPr lang="en-ZA" b="1" dirty="0"/>
              <a:t> van die Vader ,</a:t>
            </a:r>
            <a:r>
              <a:rPr lang="en-ZA" b="1" dirty="0" err="1"/>
              <a:t>vol</a:t>
            </a:r>
            <a:r>
              <a:rPr lang="en-ZA" b="1" dirty="0"/>
              <a:t> </a:t>
            </a:r>
            <a:r>
              <a:rPr lang="en-ZA" b="1" dirty="0" err="1"/>
              <a:t>liefdevolle</a:t>
            </a:r>
            <a:r>
              <a:rPr lang="en-ZA" b="1" dirty="0"/>
              <a:t> </a:t>
            </a:r>
            <a:r>
              <a:rPr lang="en-ZA" b="1" dirty="0" err="1"/>
              <a:t>goedheid</a:t>
            </a:r>
            <a:r>
              <a:rPr lang="en-ZA" b="1" dirty="0"/>
              <a:t> en </a:t>
            </a:r>
            <a:r>
              <a:rPr lang="en-ZA" b="1" dirty="0" err="1"/>
              <a:t>waarheid</a:t>
            </a:r>
            <a:r>
              <a:rPr lang="en-ZA" b="1" dirty="0"/>
              <a:t>.</a:t>
            </a:r>
            <a:endParaRPr lang="en-Z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 lnSpcReduction="10000"/>
          </a:bodyPr>
          <a:lstStyle/>
          <a:p>
            <a:r>
              <a:rPr lang="en-ZA" b="1" dirty="0"/>
              <a:t>15. Johannes </a:t>
            </a:r>
            <a:r>
              <a:rPr lang="en-ZA" b="1" dirty="0" err="1"/>
              <a:t>getuig</a:t>
            </a:r>
            <a:r>
              <a:rPr lang="en-ZA" b="1" dirty="0"/>
              <a:t> </a:t>
            </a:r>
            <a:r>
              <a:rPr lang="en-ZA" b="1" dirty="0" err="1"/>
              <a:t>oor</a:t>
            </a:r>
            <a:r>
              <a:rPr lang="en-ZA" b="1" dirty="0"/>
              <a:t> </a:t>
            </a:r>
            <a:r>
              <a:rPr lang="en-ZA" b="1" dirty="0" err="1"/>
              <a:t>Hom</a:t>
            </a:r>
            <a:r>
              <a:rPr lang="en-ZA" b="1" dirty="0"/>
              <a:t> en </a:t>
            </a:r>
            <a:r>
              <a:rPr lang="en-ZA" b="1" dirty="0" err="1"/>
              <a:t>roep</a:t>
            </a:r>
            <a:r>
              <a:rPr lang="en-ZA" b="1" dirty="0"/>
              <a:t> </a:t>
            </a:r>
            <a:r>
              <a:rPr lang="en-ZA" b="1" dirty="0" err="1"/>
              <a:t>uit</a:t>
            </a:r>
            <a:r>
              <a:rPr lang="en-ZA" b="1" dirty="0"/>
              <a:t> :”</a:t>
            </a:r>
            <a:r>
              <a:rPr lang="en-ZA" b="1" dirty="0" err="1"/>
              <a:t>Hy</a:t>
            </a:r>
            <a:r>
              <a:rPr lang="en-ZA" b="1" dirty="0"/>
              <a:t> is die </a:t>
            </a:r>
            <a:r>
              <a:rPr lang="en-ZA" b="1" dirty="0" err="1"/>
              <a:t>een</a:t>
            </a:r>
            <a:r>
              <a:rPr lang="en-ZA" b="1" dirty="0"/>
              <a:t> </a:t>
            </a:r>
            <a:r>
              <a:rPr lang="en-ZA" b="1" dirty="0" err="1"/>
              <a:t>wat</a:t>
            </a:r>
            <a:r>
              <a:rPr lang="en-ZA" b="1" dirty="0"/>
              <a:t> </a:t>
            </a:r>
            <a:r>
              <a:rPr lang="en-ZA" b="1" dirty="0" err="1"/>
              <a:t>ek</a:t>
            </a:r>
            <a:r>
              <a:rPr lang="en-ZA" b="1" dirty="0"/>
              <a:t> </a:t>
            </a:r>
            <a:r>
              <a:rPr lang="en-ZA" b="1" dirty="0" err="1"/>
              <a:t>bedoel</a:t>
            </a:r>
            <a:r>
              <a:rPr lang="en-ZA" b="1" dirty="0"/>
              <a:t> het toe </a:t>
            </a:r>
            <a:r>
              <a:rPr lang="en-ZA" b="1" dirty="0" err="1"/>
              <a:t>ek</a:t>
            </a:r>
            <a:r>
              <a:rPr lang="en-ZA" b="1" dirty="0"/>
              <a:t> </a:t>
            </a:r>
            <a:r>
              <a:rPr lang="en-ZA" b="1" dirty="0" err="1"/>
              <a:t>gese</a:t>
            </a:r>
            <a:r>
              <a:rPr lang="en-ZA" b="1" dirty="0"/>
              <a:t> het:’ </a:t>
            </a:r>
            <a:r>
              <a:rPr lang="en-ZA" b="1" dirty="0" err="1"/>
              <a:t>Hy</a:t>
            </a:r>
            <a:r>
              <a:rPr lang="en-ZA" b="1" dirty="0"/>
              <a:t> </a:t>
            </a:r>
            <a:r>
              <a:rPr lang="en-ZA" b="1" dirty="0" err="1"/>
              <a:t>wat</a:t>
            </a:r>
            <a:r>
              <a:rPr lang="en-ZA" b="1" dirty="0"/>
              <a:t> </a:t>
            </a:r>
            <a:r>
              <a:rPr lang="en-ZA" b="1" dirty="0" err="1"/>
              <a:t>na</a:t>
            </a:r>
            <a:r>
              <a:rPr lang="en-ZA" b="1" dirty="0"/>
              <a:t> my </a:t>
            </a:r>
            <a:r>
              <a:rPr lang="en-ZA" b="1" dirty="0" err="1"/>
              <a:t>kom</a:t>
            </a:r>
            <a:r>
              <a:rPr lang="en-ZA" b="1" dirty="0"/>
              <a:t> , het reeds </a:t>
            </a:r>
            <a:r>
              <a:rPr lang="en-ZA" b="1" dirty="0" err="1"/>
              <a:t>voor</a:t>
            </a:r>
            <a:r>
              <a:rPr lang="en-ZA" b="1" dirty="0"/>
              <a:t> my </a:t>
            </a:r>
            <a:r>
              <a:rPr lang="en-ZA" b="1" dirty="0" err="1"/>
              <a:t>bestaan</a:t>
            </a:r>
            <a:r>
              <a:rPr lang="en-ZA" b="1" dirty="0"/>
              <a:t> </a:t>
            </a:r>
            <a:r>
              <a:rPr lang="en-ZA" b="1" dirty="0" err="1"/>
              <a:t>omdat</a:t>
            </a:r>
            <a:r>
              <a:rPr lang="en-ZA" b="1" dirty="0"/>
              <a:t> </a:t>
            </a:r>
            <a:r>
              <a:rPr lang="en-ZA" b="1" dirty="0" err="1"/>
              <a:t>Hy</a:t>
            </a:r>
            <a:r>
              <a:rPr lang="en-ZA" b="1" dirty="0"/>
              <a:t> </a:t>
            </a:r>
            <a:r>
              <a:rPr lang="en-ZA" b="1" dirty="0" err="1"/>
              <a:t>groter</a:t>
            </a:r>
            <a:r>
              <a:rPr lang="en-ZA" b="1" dirty="0"/>
              <a:t> is as </a:t>
            </a:r>
            <a:r>
              <a:rPr lang="en-ZA" b="1" dirty="0" err="1"/>
              <a:t>ek</a:t>
            </a:r>
            <a:r>
              <a:rPr lang="en-ZA" b="1" dirty="0"/>
              <a:t> ‘”. 16. </a:t>
            </a:r>
            <a:r>
              <a:rPr lang="en-ZA" b="1" dirty="0" err="1"/>
              <a:t>Uit</a:t>
            </a:r>
            <a:r>
              <a:rPr lang="en-ZA" b="1" dirty="0"/>
              <a:t> </a:t>
            </a:r>
            <a:r>
              <a:rPr lang="en-ZA" b="1" dirty="0" err="1"/>
              <a:t>Sy</a:t>
            </a:r>
            <a:r>
              <a:rPr lang="en-ZA" b="1" dirty="0"/>
              <a:t> </a:t>
            </a:r>
            <a:r>
              <a:rPr lang="en-ZA" b="1" dirty="0" err="1"/>
              <a:t>volheid</a:t>
            </a:r>
            <a:r>
              <a:rPr lang="en-ZA" b="1" dirty="0"/>
              <a:t> het </a:t>
            </a:r>
            <a:r>
              <a:rPr lang="en-ZA" b="1" dirty="0" err="1"/>
              <a:t>ons</a:t>
            </a:r>
            <a:r>
              <a:rPr lang="en-ZA" b="1" dirty="0"/>
              <a:t> </a:t>
            </a:r>
            <a:r>
              <a:rPr lang="en-ZA" b="1" dirty="0" err="1"/>
              <a:t>almal</a:t>
            </a:r>
            <a:r>
              <a:rPr lang="en-ZA" b="1" dirty="0"/>
              <a:t> n </a:t>
            </a:r>
            <a:r>
              <a:rPr lang="en-ZA" b="1" dirty="0" err="1"/>
              <a:t>oorvloed</a:t>
            </a:r>
            <a:r>
              <a:rPr lang="en-ZA" b="1" dirty="0"/>
              <a:t> </a:t>
            </a:r>
            <a:r>
              <a:rPr lang="en-ZA" b="1" dirty="0" err="1"/>
              <a:t>genade</a:t>
            </a:r>
            <a:r>
              <a:rPr lang="en-ZA" b="1" dirty="0"/>
              <a:t> </a:t>
            </a:r>
            <a:r>
              <a:rPr lang="en-ZA" b="1" dirty="0" err="1"/>
              <a:t>ontvang</a:t>
            </a:r>
            <a:r>
              <a:rPr lang="en-ZA" b="1" dirty="0"/>
              <a:t>. 17. Die wet is </a:t>
            </a:r>
            <a:r>
              <a:rPr lang="en-ZA" b="1" dirty="0" err="1"/>
              <a:t>deur</a:t>
            </a:r>
            <a:r>
              <a:rPr lang="en-ZA" b="1" dirty="0"/>
              <a:t> </a:t>
            </a:r>
            <a:r>
              <a:rPr lang="en-ZA" b="1" dirty="0" err="1"/>
              <a:t>midde</a:t>
            </a:r>
            <a:r>
              <a:rPr lang="en-ZA" b="1" dirty="0"/>
              <a:t> van Moses </a:t>
            </a:r>
            <a:r>
              <a:rPr lang="en-ZA" b="1" dirty="0" err="1"/>
              <a:t>gegee</a:t>
            </a:r>
            <a:r>
              <a:rPr lang="en-ZA" b="1" dirty="0"/>
              <a:t> ; die </a:t>
            </a:r>
            <a:r>
              <a:rPr lang="en-ZA" b="1" dirty="0" err="1"/>
              <a:t>genade</a:t>
            </a:r>
            <a:r>
              <a:rPr lang="en-ZA" b="1" dirty="0"/>
              <a:t> en </a:t>
            </a:r>
            <a:r>
              <a:rPr lang="en-ZA" b="1" dirty="0" err="1"/>
              <a:t>waarheid</a:t>
            </a:r>
            <a:r>
              <a:rPr lang="en-ZA" b="1" dirty="0"/>
              <a:t> het </a:t>
            </a:r>
            <a:r>
              <a:rPr lang="en-ZA" b="1" dirty="0" err="1"/>
              <a:t>deur</a:t>
            </a:r>
            <a:r>
              <a:rPr lang="en-ZA" b="1" dirty="0"/>
              <a:t> Jesus </a:t>
            </a:r>
            <a:r>
              <a:rPr lang="en-ZA" b="1" dirty="0" err="1"/>
              <a:t>Christus</a:t>
            </a:r>
            <a:r>
              <a:rPr lang="en-ZA" b="1" dirty="0"/>
              <a:t> </a:t>
            </a:r>
            <a:r>
              <a:rPr lang="en-ZA" b="1" dirty="0" err="1"/>
              <a:t>gekom</a:t>
            </a:r>
            <a:r>
              <a:rPr lang="en-ZA" b="1" dirty="0"/>
              <a:t>. </a:t>
            </a:r>
            <a:endParaRPr lang="en-ZA" b="1" dirty="0" smtClean="0"/>
          </a:p>
          <a:p>
            <a:r>
              <a:rPr lang="en-ZA" b="1" dirty="0" smtClean="0"/>
              <a:t>18</a:t>
            </a:r>
            <a:r>
              <a:rPr lang="en-ZA" b="1" dirty="0"/>
              <a:t>. Niemand het God </a:t>
            </a:r>
            <a:r>
              <a:rPr lang="en-ZA" b="1" dirty="0" err="1"/>
              <a:t>nog</a:t>
            </a:r>
            <a:r>
              <a:rPr lang="en-ZA" b="1" dirty="0"/>
              <a:t> </a:t>
            </a:r>
            <a:r>
              <a:rPr lang="en-ZA" b="1" dirty="0" err="1"/>
              <a:t>ooit</a:t>
            </a:r>
            <a:r>
              <a:rPr lang="en-ZA" b="1" dirty="0"/>
              <a:t> </a:t>
            </a:r>
            <a:r>
              <a:rPr lang="en-ZA" b="1" dirty="0" err="1"/>
              <a:t>gesien</a:t>
            </a:r>
            <a:r>
              <a:rPr lang="en-ZA" b="1" dirty="0"/>
              <a:t> </a:t>
            </a:r>
            <a:r>
              <a:rPr lang="en-ZA" b="1" dirty="0" err="1"/>
              <a:t>nie</a:t>
            </a:r>
            <a:r>
              <a:rPr lang="en-ZA" b="1" dirty="0"/>
              <a:t> . </a:t>
            </a:r>
            <a:r>
              <a:rPr lang="en-ZA" b="1" u="sng" dirty="0" err="1"/>
              <a:t>Sy</a:t>
            </a:r>
            <a:r>
              <a:rPr lang="en-ZA" b="1" u="sng" dirty="0"/>
              <a:t> </a:t>
            </a:r>
            <a:r>
              <a:rPr lang="en-ZA" b="1" u="sng" dirty="0" err="1"/>
              <a:t>enigste</a:t>
            </a:r>
            <a:r>
              <a:rPr lang="en-ZA" b="1" u="sng" dirty="0"/>
              <a:t> </a:t>
            </a:r>
            <a:r>
              <a:rPr lang="en-ZA" b="1" u="sng" dirty="0" err="1"/>
              <a:t>Seun</a:t>
            </a:r>
            <a:r>
              <a:rPr lang="en-ZA" b="1" u="sng" dirty="0"/>
              <a:t> </a:t>
            </a:r>
            <a:r>
              <a:rPr lang="en-ZA" b="1" u="sng" dirty="0" err="1"/>
              <a:t>wat</a:t>
            </a:r>
            <a:r>
              <a:rPr lang="en-ZA" b="1" u="sng" dirty="0"/>
              <a:t> self </a:t>
            </a:r>
            <a:r>
              <a:rPr lang="en-ZA" b="1" u="sng" dirty="0" err="1"/>
              <a:t>ook</a:t>
            </a:r>
            <a:r>
              <a:rPr lang="en-ZA" b="1" u="sng" dirty="0"/>
              <a:t> God en </a:t>
            </a:r>
            <a:r>
              <a:rPr lang="en-ZA" b="1" u="sng" dirty="0" err="1"/>
              <a:t>baie</a:t>
            </a:r>
            <a:r>
              <a:rPr lang="en-ZA" b="1" u="sng" dirty="0"/>
              <a:t> </a:t>
            </a:r>
            <a:r>
              <a:rPr lang="en-ZA" b="1" u="sng" dirty="0" err="1"/>
              <a:t>na</a:t>
            </a:r>
            <a:r>
              <a:rPr lang="en-ZA" b="1" u="sng" dirty="0"/>
              <a:t> </a:t>
            </a:r>
            <a:r>
              <a:rPr lang="en-ZA" b="1" u="sng" dirty="0" err="1"/>
              <a:t>aan</a:t>
            </a:r>
            <a:r>
              <a:rPr lang="en-ZA" b="1" u="sng" dirty="0"/>
              <a:t> die Vader is, het </a:t>
            </a:r>
            <a:r>
              <a:rPr lang="en-ZA" b="1" u="sng" dirty="0" err="1"/>
              <a:t>Hom</a:t>
            </a:r>
            <a:r>
              <a:rPr lang="en-ZA" b="1" u="sng" dirty="0"/>
              <a:t> </a:t>
            </a:r>
            <a:r>
              <a:rPr lang="en-ZA" b="1" u="sng" dirty="0" err="1"/>
              <a:t>aan</a:t>
            </a:r>
            <a:r>
              <a:rPr lang="en-ZA" b="1" u="sng" dirty="0"/>
              <a:t> </a:t>
            </a:r>
            <a:r>
              <a:rPr lang="en-ZA" b="1" u="sng" dirty="0" err="1"/>
              <a:t>ons</a:t>
            </a:r>
            <a:r>
              <a:rPr lang="en-ZA" b="1" u="sng" dirty="0"/>
              <a:t> </a:t>
            </a:r>
            <a:r>
              <a:rPr lang="en-ZA" b="1" u="sng" dirty="0" err="1"/>
              <a:t>kom</a:t>
            </a:r>
            <a:r>
              <a:rPr lang="en-ZA" b="1" u="sng" dirty="0"/>
              <a:t> </a:t>
            </a:r>
            <a:r>
              <a:rPr lang="en-ZA" b="1" u="sng" dirty="0" err="1"/>
              <a:t>bekend</a:t>
            </a:r>
            <a:r>
              <a:rPr lang="en-ZA" b="1" u="sng" dirty="0"/>
              <a:t> </a:t>
            </a:r>
            <a:r>
              <a:rPr lang="en-ZA" b="1" u="sng" dirty="0" err="1"/>
              <a:t>maak</a:t>
            </a:r>
            <a:r>
              <a:rPr lang="en-ZA" b="1" u="sng" dirty="0"/>
              <a:t>.</a:t>
            </a:r>
            <a:endParaRPr lang="en-ZA" b="1" dirty="0"/>
          </a:p>
          <a:p>
            <a:endParaRPr lang="en-Z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Mat 1: 18-23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ZA" b="1" dirty="0"/>
              <a:t>		</a:t>
            </a:r>
            <a:endParaRPr lang="en-ZA" dirty="0"/>
          </a:p>
          <a:p>
            <a:r>
              <a:rPr lang="en-ZA" b="1" dirty="0"/>
              <a:t>18. </a:t>
            </a:r>
            <a:r>
              <a:rPr lang="en-ZA" b="1" dirty="0" err="1"/>
              <a:t>Dit</a:t>
            </a:r>
            <a:r>
              <a:rPr lang="en-ZA" b="1" dirty="0"/>
              <a:t> is hoe Jesus </a:t>
            </a:r>
            <a:r>
              <a:rPr lang="en-ZA" b="1" dirty="0" err="1"/>
              <a:t>Christus</a:t>
            </a:r>
            <a:r>
              <a:rPr lang="en-ZA" b="1" dirty="0"/>
              <a:t> </a:t>
            </a:r>
            <a:r>
              <a:rPr lang="en-ZA" b="1" dirty="0" err="1"/>
              <a:t>gebore</a:t>
            </a:r>
            <a:r>
              <a:rPr lang="en-ZA" b="1" dirty="0"/>
              <a:t> is : Maria </a:t>
            </a:r>
            <a:r>
              <a:rPr lang="en-ZA" b="1" dirty="0" err="1"/>
              <a:t>Sy</a:t>
            </a:r>
            <a:r>
              <a:rPr lang="en-ZA" b="1" dirty="0"/>
              <a:t> ma was </a:t>
            </a:r>
            <a:r>
              <a:rPr lang="en-ZA" b="1" dirty="0" err="1"/>
              <a:t>verloof</a:t>
            </a:r>
            <a:r>
              <a:rPr lang="en-ZA" b="1" dirty="0"/>
              <a:t> </a:t>
            </a:r>
            <a:r>
              <a:rPr lang="en-ZA" b="1" dirty="0" err="1"/>
              <a:t>aan</a:t>
            </a:r>
            <a:r>
              <a:rPr lang="en-ZA" b="1" dirty="0"/>
              <a:t> Josef. </a:t>
            </a:r>
            <a:r>
              <a:rPr lang="en-ZA" b="1" dirty="0" err="1"/>
              <a:t>Nog</a:t>
            </a:r>
            <a:r>
              <a:rPr lang="en-ZA" b="1" dirty="0"/>
              <a:t> </a:t>
            </a:r>
            <a:r>
              <a:rPr lang="en-ZA" b="1" dirty="0" err="1"/>
              <a:t>voor</a:t>
            </a:r>
            <a:r>
              <a:rPr lang="en-ZA" b="1" dirty="0"/>
              <a:t> </a:t>
            </a:r>
            <a:r>
              <a:rPr lang="en-ZA" b="1" dirty="0" err="1"/>
              <a:t>hulle</a:t>
            </a:r>
            <a:r>
              <a:rPr lang="en-ZA" b="1" dirty="0"/>
              <a:t> </a:t>
            </a:r>
            <a:r>
              <a:rPr lang="en-ZA" b="1" dirty="0" err="1"/>
              <a:t>getroud</a:t>
            </a:r>
            <a:r>
              <a:rPr lang="en-ZA" b="1" dirty="0"/>
              <a:t> is en </a:t>
            </a:r>
            <a:r>
              <a:rPr lang="en-ZA" b="1" dirty="0" err="1"/>
              <a:t>hulle</a:t>
            </a:r>
            <a:r>
              <a:rPr lang="en-ZA" b="1" dirty="0"/>
              <a:t> </a:t>
            </a:r>
            <a:r>
              <a:rPr lang="en-ZA" b="1" dirty="0" err="1"/>
              <a:t>intiem</a:t>
            </a:r>
            <a:r>
              <a:rPr lang="en-ZA" b="1" dirty="0"/>
              <a:t> </a:t>
            </a:r>
            <a:r>
              <a:rPr lang="en-ZA" b="1" dirty="0" err="1"/>
              <a:t>verkeer</a:t>
            </a:r>
            <a:r>
              <a:rPr lang="en-ZA" b="1" dirty="0"/>
              <a:t> het , het </a:t>
            </a:r>
            <a:r>
              <a:rPr lang="en-ZA" b="1" dirty="0" err="1"/>
              <a:t>dit</a:t>
            </a:r>
            <a:r>
              <a:rPr lang="en-ZA" b="1" dirty="0"/>
              <a:t> </a:t>
            </a:r>
            <a:r>
              <a:rPr lang="en-ZA" b="1" dirty="0" err="1"/>
              <a:t>geblyk</a:t>
            </a:r>
            <a:r>
              <a:rPr lang="en-ZA" b="1" dirty="0"/>
              <a:t> </a:t>
            </a:r>
            <a:r>
              <a:rPr lang="en-ZA" b="1" dirty="0" err="1"/>
              <a:t>dat</a:t>
            </a:r>
            <a:r>
              <a:rPr lang="en-ZA" b="1" dirty="0"/>
              <a:t> </a:t>
            </a:r>
            <a:r>
              <a:rPr lang="en-ZA" b="1" dirty="0" err="1"/>
              <a:t>sy</a:t>
            </a:r>
            <a:r>
              <a:rPr lang="en-ZA" b="1" dirty="0"/>
              <a:t> </a:t>
            </a:r>
            <a:r>
              <a:rPr lang="en-ZA" b="1" dirty="0" err="1"/>
              <a:t>verwagtend</a:t>
            </a:r>
            <a:r>
              <a:rPr lang="en-ZA" b="1" dirty="0"/>
              <a:t> was </a:t>
            </a:r>
            <a:r>
              <a:rPr lang="en-ZA" b="1" dirty="0" err="1"/>
              <a:t>deur</a:t>
            </a:r>
            <a:r>
              <a:rPr lang="en-ZA" b="1" dirty="0"/>
              <a:t> die </a:t>
            </a:r>
            <a:r>
              <a:rPr lang="en-ZA" b="1" dirty="0" err="1"/>
              <a:t>Heilige</a:t>
            </a:r>
            <a:r>
              <a:rPr lang="en-ZA" b="1" dirty="0"/>
              <a:t> Gees.</a:t>
            </a:r>
            <a:endParaRPr lang="en-ZA" dirty="0"/>
          </a:p>
          <a:p>
            <a:r>
              <a:rPr lang="en-ZA" b="1" dirty="0"/>
              <a:t>19. Josef , </a:t>
            </a:r>
            <a:r>
              <a:rPr lang="en-ZA" b="1" dirty="0" err="1"/>
              <a:t>haar</a:t>
            </a:r>
            <a:r>
              <a:rPr lang="en-ZA" b="1" dirty="0"/>
              <a:t> </a:t>
            </a:r>
            <a:r>
              <a:rPr lang="en-ZA" b="1" dirty="0" err="1"/>
              <a:t>verloofde</a:t>
            </a:r>
            <a:r>
              <a:rPr lang="en-ZA" b="1" dirty="0"/>
              <a:t>, was in ‘n dilemma . </a:t>
            </a:r>
            <a:r>
              <a:rPr lang="en-ZA" b="1" dirty="0" err="1"/>
              <a:t>Aan</a:t>
            </a:r>
            <a:r>
              <a:rPr lang="en-ZA" b="1" dirty="0"/>
              <a:t> die </a:t>
            </a:r>
            <a:r>
              <a:rPr lang="en-ZA" b="1" dirty="0" err="1"/>
              <a:t>een</a:t>
            </a:r>
            <a:r>
              <a:rPr lang="en-ZA" b="1" dirty="0"/>
              <a:t> </a:t>
            </a:r>
            <a:r>
              <a:rPr lang="en-ZA" b="1" dirty="0" err="1"/>
              <a:t>kant</a:t>
            </a:r>
            <a:r>
              <a:rPr lang="en-ZA" b="1" dirty="0"/>
              <a:t> was </a:t>
            </a:r>
            <a:r>
              <a:rPr lang="en-ZA" b="1" dirty="0" err="1"/>
              <a:t>hy</a:t>
            </a:r>
            <a:r>
              <a:rPr lang="en-ZA" b="1" dirty="0"/>
              <a:t> ‘n wet </a:t>
            </a:r>
            <a:r>
              <a:rPr lang="en-ZA" b="1" dirty="0" err="1"/>
              <a:t>gehoorsame</a:t>
            </a:r>
            <a:r>
              <a:rPr lang="en-ZA" b="1" dirty="0"/>
              <a:t> man ; </a:t>
            </a:r>
            <a:r>
              <a:rPr lang="en-ZA" b="1" dirty="0" err="1"/>
              <a:t>aan</a:t>
            </a:r>
            <a:r>
              <a:rPr lang="en-ZA" b="1" dirty="0"/>
              <a:t> die </a:t>
            </a:r>
            <a:r>
              <a:rPr lang="en-ZA" b="1" dirty="0" err="1"/>
              <a:t>ander</a:t>
            </a:r>
            <a:r>
              <a:rPr lang="en-ZA" b="1" dirty="0"/>
              <a:t> </a:t>
            </a:r>
            <a:r>
              <a:rPr lang="en-ZA" b="1" dirty="0" err="1"/>
              <a:t>kant</a:t>
            </a:r>
            <a:r>
              <a:rPr lang="en-ZA" b="1" dirty="0"/>
              <a:t> </a:t>
            </a:r>
            <a:r>
              <a:rPr lang="en-ZA" b="1" dirty="0" err="1"/>
              <a:t>wou</a:t>
            </a:r>
            <a:r>
              <a:rPr lang="en-ZA" b="1" dirty="0"/>
              <a:t> </a:t>
            </a:r>
            <a:r>
              <a:rPr lang="en-ZA" b="1" dirty="0" err="1"/>
              <a:t>hy</a:t>
            </a:r>
            <a:r>
              <a:rPr lang="en-ZA" b="1" dirty="0"/>
              <a:t> </a:t>
            </a:r>
            <a:r>
              <a:rPr lang="en-ZA" b="1" dirty="0" err="1"/>
              <a:t>haar</a:t>
            </a:r>
            <a:r>
              <a:rPr lang="en-ZA" b="1" dirty="0"/>
              <a:t> die </a:t>
            </a:r>
            <a:r>
              <a:rPr lang="en-ZA" b="1" dirty="0" err="1"/>
              <a:t>openbare</a:t>
            </a:r>
            <a:r>
              <a:rPr lang="en-ZA" b="1" dirty="0"/>
              <a:t> </a:t>
            </a:r>
            <a:r>
              <a:rPr lang="en-ZA" b="1" dirty="0" err="1"/>
              <a:t>skande</a:t>
            </a:r>
            <a:r>
              <a:rPr lang="en-ZA" b="1" dirty="0"/>
              <a:t> </a:t>
            </a:r>
            <a:r>
              <a:rPr lang="en-ZA" b="1" dirty="0" err="1"/>
              <a:t>spaar</a:t>
            </a:r>
            <a:r>
              <a:rPr lang="en-ZA" b="1" dirty="0"/>
              <a:t> . </a:t>
            </a:r>
            <a:r>
              <a:rPr lang="en-ZA" b="1" dirty="0" err="1"/>
              <a:t>Daarom</a:t>
            </a:r>
            <a:r>
              <a:rPr lang="en-ZA" b="1" dirty="0"/>
              <a:t> het </a:t>
            </a:r>
            <a:r>
              <a:rPr lang="en-ZA" b="1" dirty="0" err="1"/>
              <a:t>hy</a:t>
            </a:r>
            <a:r>
              <a:rPr lang="en-ZA" b="1" dirty="0"/>
              <a:t> </a:t>
            </a:r>
            <a:r>
              <a:rPr lang="en-ZA" b="1" dirty="0" err="1"/>
              <a:t>hom</a:t>
            </a:r>
            <a:r>
              <a:rPr lang="en-ZA" b="1" dirty="0"/>
              <a:t> </a:t>
            </a:r>
            <a:r>
              <a:rPr lang="en-ZA" b="1" dirty="0" err="1"/>
              <a:t>voorgeneem</a:t>
            </a:r>
            <a:r>
              <a:rPr lang="en-ZA" b="1" dirty="0"/>
              <a:t> </a:t>
            </a:r>
            <a:r>
              <a:rPr lang="en-ZA" b="1" dirty="0" err="1"/>
              <a:t>om</a:t>
            </a:r>
            <a:r>
              <a:rPr lang="en-ZA" b="1" dirty="0"/>
              <a:t> die </a:t>
            </a:r>
            <a:r>
              <a:rPr lang="en-ZA" b="1" dirty="0" err="1"/>
              <a:t>verlowing</a:t>
            </a:r>
            <a:r>
              <a:rPr lang="en-ZA" b="1" dirty="0"/>
              <a:t> </a:t>
            </a:r>
            <a:r>
              <a:rPr lang="en-ZA" b="1" dirty="0" err="1"/>
              <a:t>privaat</a:t>
            </a:r>
            <a:r>
              <a:rPr lang="en-ZA" b="1" dirty="0"/>
              <a:t> </a:t>
            </a:r>
            <a:r>
              <a:rPr lang="en-ZA" b="1" dirty="0" err="1"/>
              <a:t>te</a:t>
            </a:r>
            <a:r>
              <a:rPr lang="en-ZA" b="1" dirty="0"/>
              <a:t> </a:t>
            </a:r>
            <a:r>
              <a:rPr lang="en-ZA" b="1" dirty="0" err="1"/>
              <a:t>verbreek</a:t>
            </a:r>
            <a:r>
              <a:rPr lang="en-ZA" b="1" dirty="0"/>
              <a:t>.</a:t>
            </a:r>
            <a:endParaRPr lang="en-ZA" dirty="0"/>
          </a:p>
          <a:p>
            <a:endParaRPr lang="en-Z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/>
          <a:lstStyle/>
          <a:p>
            <a:r>
              <a:rPr lang="en-ZA" b="1" dirty="0"/>
              <a:t>20. Met </a:t>
            </a:r>
            <a:r>
              <a:rPr lang="en-ZA" b="1" dirty="0" err="1"/>
              <a:t>hierdie</a:t>
            </a:r>
            <a:r>
              <a:rPr lang="en-ZA" b="1" dirty="0"/>
              <a:t> </a:t>
            </a:r>
            <a:r>
              <a:rPr lang="en-ZA" b="1" dirty="0" err="1"/>
              <a:t>dinge</a:t>
            </a:r>
            <a:r>
              <a:rPr lang="en-ZA" b="1" dirty="0"/>
              <a:t> in </a:t>
            </a:r>
            <a:r>
              <a:rPr lang="en-ZA" b="1" dirty="0" err="1"/>
              <a:t>gedagte</a:t>
            </a:r>
            <a:r>
              <a:rPr lang="en-ZA" b="1" dirty="0"/>
              <a:t> het </a:t>
            </a:r>
            <a:r>
              <a:rPr lang="en-ZA" b="1" dirty="0" err="1"/>
              <a:t>hy</a:t>
            </a:r>
            <a:r>
              <a:rPr lang="en-ZA" b="1" dirty="0"/>
              <a:t> </a:t>
            </a:r>
            <a:r>
              <a:rPr lang="en-ZA" b="1" dirty="0" err="1"/>
              <a:t>aan</a:t>
            </a:r>
            <a:r>
              <a:rPr lang="en-ZA" b="1" dirty="0"/>
              <a:t> die </a:t>
            </a:r>
            <a:r>
              <a:rPr lang="en-ZA" b="1" dirty="0" err="1"/>
              <a:t>slaap</a:t>
            </a:r>
            <a:r>
              <a:rPr lang="en-ZA" b="1" dirty="0"/>
              <a:t> </a:t>
            </a:r>
            <a:r>
              <a:rPr lang="en-ZA" b="1" dirty="0" err="1"/>
              <a:t>geraak</a:t>
            </a:r>
            <a:r>
              <a:rPr lang="en-ZA" b="1" dirty="0"/>
              <a:t>. </a:t>
            </a:r>
            <a:endParaRPr lang="en-ZA" b="1" dirty="0" smtClean="0"/>
          </a:p>
          <a:p>
            <a:pPr>
              <a:buNone/>
            </a:pPr>
            <a:r>
              <a:rPr lang="en-ZA" b="1" dirty="0"/>
              <a:t> </a:t>
            </a:r>
            <a:r>
              <a:rPr lang="en-ZA" b="1" dirty="0" smtClean="0"/>
              <a:t>    </a:t>
            </a:r>
            <a:r>
              <a:rPr lang="en-ZA" b="1" dirty="0" err="1" smtClean="0"/>
              <a:t>Daarop</a:t>
            </a:r>
            <a:r>
              <a:rPr lang="en-ZA" b="1" dirty="0" smtClean="0"/>
              <a:t> </a:t>
            </a:r>
            <a:r>
              <a:rPr lang="en-ZA" b="1" dirty="0" err="1"/>
              <a:t>verskyn</a:t>
            </a:r>
            <a:r>
              <a:rPr lang="en-ZA" b="1" dirty="0"/>
              <a:t> ‘n </a:t>
            </a:r>
            <a:r>
              <a:rPr lang="en-ZA" b="1" dirty="0" err="1"/>
              <a:t>engel</a:t>
            </a:r>
            <a:r>
              <a:rPr lang="en-ZA" b="1" dirty="0"/>
              <a:t> van die Here in ‘n </a:t>
            </a:r>
            <a:r>
              <a:rPr lang="en-ZA" b="1" dirty="0" err="1"/>
              <a:t>droom</a:t>
            </a:r>
            <a:r>
              <a:rPr lang="en-ZA" b="1" dirty="0"/>
              <a:t> </a:t>
            </a:r>
            <a:r>
              <a:rPr lang="en-ZA" b="1" dirty="0" err="1"/>
              <a:t>aan</a:t>
            </a:r>
            <a:r>
              <a:rPr lang="en-ZA" b="1" dirty="0"/>
              <a:t> </a:t>
            </a:r>
            <a:r>
              <a:rPr lang="en-ZA" b="1" dirty="0" err="1"/>
              <a:t>hom</a:t>
            </a:r>
            <a:r>
              <a:rPr lang="en-ZA" b="1" dirty="0"/>
              <a:t> en se : “</a:t>
            </a:r>
            <a:r>
              <a:rPr lang="en-ZA" b="1" dirty="0" err="1"/>
              <a:t>Moenie</a:t>
            </a:r>
            <a:r>
              <a:rPr lang="en-ZA" b="1" dirty="0"/>
              <a:t> </a:t>
            </a:r>
            <a:r>
              <a:rPr lang="en-ZA" b="1" dirty="0" err="1"/>
              <a:t>huiwer</a:t>
            </a:r>
            <a:r>
              <a:rPr lang="en-ZA" b="1" dirty="0"/>
              <a:t> </a:t>
            </a:r>
            <a:r>
              <a:rPr lang="en-ZA" b="1" dirty="0" err="1"/>
              <a:t>om</a:t>
            </a:r>
            <a:r>
              <a:rPr lang="en-ZA" b="1" dirty="0"/>
              <a:t> </a:t>
            </a:r>
            <a:r>
              <a:rPr lang="en-ZA" b="1" dirty="0" err="1"/>
              <a:t>voort</a:t>
            </a:r>
            <a:r>
              <a:rPr lang="en-ZA" b="1" dirty="0"/>
              <a:t> </a:t>
            </a:r>
            <a:r>
              <a:rPr lang="en-ZA" b="1" dirty="0" err="1"/>
              <a:t>te</a:t>
            </a:r>
            <a:r>
              <a:rPr lang="en-ZA" b="1" dirty="0"/>
              <a:t> </a:t>
            </a:r>
            <a:r>
              <a:rPr lang="en-ZA" b="1" dirty="0" err="1"/>
              <a:t>gaan</a:t>
            </a:r>
            <a:r>
              <a:rPr lang="en-ZA" b="1" dirty="0"/>
              <a:t> met </a:t>
            </a:r>
            <a:r>
              <a:rPr lang="en-ZA" b="1" dirty="0" err="1"/>
              <a:t>jou</a:t>
            </a:r>
            <a:r>
              <a:rPr lang="en-ZA" b="1" dirty="0"/>
              <a:t> </a:t>
            </a:r>
            <a:r>
              <a:rPr lang="en-ZA" b="1" dirty="0" err="1"/>
              <a:t>huwelik</a:t>
            </a:r>
            <a:r>
              <a:rPr lang="en-ZA" b="1" dirty="0"/>
              <a:t> met Maria </a:t>
            </a:r>
            <a:r>
              <a:rPr lang="en-ZA" b="1" dirty="0" err="1"/>
              <a:t>nie</a:t>
            </a:r>
            <a:r>
              <a:rPr lang="en-ZA" b="1" dirty="0"/>
              <a:t>. Die </a:t>
            </a:r>
            <a:r>
              <a:rPr lang="en-ZA" b="1" dirty="0" err="1"/>
              <a:t>Kindjie</a:t>
            </a:r>
            <a:r>
              <a:rPr lang="en-ZA" b="1" dirty="0"/>
              <a:t> </a:t>
            </a:r>
            <a:r>
              <a:rPr lang="en-ZA" b="1" dirty="0" err="1"/>
              <a:t>wat</a:t>
            </a:r>
            <a:r>
              <a:rPr lang="en-ZA" b="1" dirty="0"/>
              <a:t> </a:t>
            </a:r>
            <a:r>
              <a:rPr lang="en-ZA" b="1" dirty="0" err="1"/>
              <a:t>sy</a:t>
            </a:r>
            <a:r>
              <a:rPr lang="en-ZA" b="1" dirty="0"/>
              <a:t> </a:t>
            </a:r>
            <a:r>
              <a:rPr lang="en-ZA" b="1" dirty="0" err="1"/>
              <a:t>dra</a:t>
            </a:r>
            <a:r>
              <a:rPr lang="en-ZA" b="1" dirty="0"/>
              <a:t>, is </a:t>
            </a:r>
            <a:r>
              <a:rPr lang="en-ZA" b="1" dirty="0" err="1"/>
              <a:t>verwek</a:t>
            </a:r>
            <a:r>
              <a:rPr lang="en-ZA" b="1" dirty="0"/>
              <a:t> </a:t>
            </a:r>
            <a:r>
              <a:rPr lang="en-ZA" b="1" dirty="0" err="1"/>
              <a:t>deur</a:t>
            </a:r>
            <a:r>
              <a:rPr lang="en-ZA" b="1" dirty="0"/>
              <a:t> die </a:t>
            </a:r>
            <a:r>
              <a:rPr lang="en-ZA" b="1" dirty="0" err="1"/>
              <a:t>Heilige</a:t>
            </a:r>
            <a:r>
              <a:rPr lang="en-ZA" b="1" dirty="0"/>
              <a:t> Gees”.</a:t>
            </a:r>
            <a:endParaRPr lang="en-ZA" dirty="0"/>
          </a:p>
          <a:p>
            <a:endParaRPr lang="en-Z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b="1" dirty="0" smtClean="0"/>
              <a:t>MAT 1</a:t>
            </a:r>
            <a:r>
              <a:rPr lang="en-ZA" b="1" dirty="0"/>
              <a:t>: 21</a:t>
            </a:r>
            <a:r>
              <a:rPr lang="en-ZA" dirty="0"/>
              <a:t> </a:t>
            </a:r>
            <a:r>
              <a:rPr lang="en-ZA" dirty="0" err="1"/>
              <a:t>Sy</a:t>
            </a:r>
            <a:r>
              <a:rPr lang="en-ZA" dirty="0"/>
              <a:t> </a:t>
            </a:r>
            <a:r>
              <a:rPr lang="en-ZA" dirty="0" err="1"/>
              <a:t>sal</a:t>
            </a:r>
            <a:r>
              <a:rPr lang="en-ZA" dirty="0"/>
              <a:t> ‘n </a:t>
            </a:r>
            <a:r>
              <a:rPr lang="en-ZA" dirty="0" err="1"/>
              <a:t>Seun</a:t>
            </a:r>
            <a:r>
              <a:rPr lang="en-ZA" dirty="0"/>
              <a:t> in die </a:t>
            </a:r>
            <a:r>
              <a:rPr lang="en-ZA" dirty="0" err="1"/>
              <a:t>wereld</a:t>
            </a:r>
            <a:r>
              <a:rPr lang="en-ZA" dirty="0"/>
              <a:t>  bring, en </a:t>
            </a:r>
            <a:r>
              <a:rPr lang="en-ZA" dirty="0" err="1"/>
              <a:t>julle</a:t>
            </a:r>
            <a:r>
              <a:rPr lang="en-ZA" dirty="0"/>
              <a:t> </a:t>
            </a:r>
            <a:r>
              <a:rPr lang="en-ZA" dirty="0" err="1"/>
              <a:t>moet</a:t>
            </a:r>
            <a:r>
              <a:rPr lang="en-ZA" dirty="0"/>
              <a:t> </a:t>
            </a:r>
            <a:r>
              <a:rPr lang="en-ZA" dirty="0" err="1"/>
              <a:t>Hom</a:t>
            </a:r>
            <a:r>
              <a:rPr lang="en-ZA" dirty="0"/>
              <a:t> </a:t>
            </a:r>
            <a:r>
              <a:rPr lang="en-ZA" b="1" u="sng" dirty="0"/>
              <a:t>Jesus</a:t>
            </a:r>
            <a:r>
              <a:rPr lang="en-ZA" dirty="0"/>
              <a:t> </a:t>
            </a:r>
            <a:r>
              <a:rPr lang="en-ZA" dirty="0" err="1"/>
              <a:t>noem</a:t>
            </a:r>
            <a:r>
              <a:rPr lang="en-ZA" dirty="0"/>
              <a:t>, want </a:t>
            </a:r>
            <a:r>
              <a:rPr lang="en-ZA" dirty="0" err="1"/>
              <a:t>dit</a:t>
            </a:r>
            <a:r>
              <a:rPr lang="en-ZA" dirty="0"/>
              <a:t> is </a:t>
            </a:r>
            <a:r>
              <a:rPr lang="en-ZA" dirty="0" err="1"/>
              <a:t>Hy</a:t>
            </a:r>
            <a:r>
              <a:rPr lang="en-ZA" dirty="0"/>
              <a:t> </a:t>
            </a:r>
            <a:r>
              <a:rPr lang="en-ZA" dirty="0" err="1"/>
              <a:t>wat</a:t>
            </a:r>
            <a:r>
              <a:rPr lang="en-ZA" dirty="0"/>
              <a:t> </a:t>
            </a:r>
            <a:r>
              <a:rPr lang="en-ZA" dirty="0" err="1"/>
              <a:t>Sy</a:t>
            </a:r>
            <a:r>
              <a:rPr lang="en-ZA" dirty="0"/>
              <a:t> </a:t>
            </a:r>
            <a:r>
              <a:rPr lang="en-ZA" dirty="0" err="1"/>
              <a:t>volk</a:t>
            </a:r>
            <a:r>
              <a:rPr lang="en-ZA" dirty="0"/>
              <a:t> van </a:t>
            </a:r>
            <a:r>
              <a:rPr lang="en-ZA" dirty="0" err="1"/>
              <a:t>hulle</a:t>
            </a:r>
            <a:r>
              <a:rPr lang="en-ZA" dirty="0"/>
              <a:t> </a:t>
            </a:r>
            <a:r>
              <a:rPr lang="en-ZA" dirty="0" err="1"/>
              <a:t>sonde</a:t>
            </a:r>
            <a:r>
              <a:rPr lang="en-ZA" dirty="0"/>
              <a:t> </a:t>
            </a:r>
            <a:r>
              <a:rPr lang="en-ZA" dirty="0" err="1"/>
              <a:t>sal</a:t>
            </a:r>
            <a:r>
              <a:rPr lang="en-ZA" dirty="0"/>
              <a:t> </a:t>
            </a:r>
            <a:r>
              <a:rPr lang="en-ZA" dirty="0" err="1"/>
              <a:t>verlos</a:t>
            </a:r>
            <a:r>
              <a:rPr lang="en-ZA" dirty="0"/>
              <a:t>.</a:t>
            </a:r>
          </a:p>
          <a:p>
            <a:endParaRPr lang="en-ZA" b="1" dirty="0" smtClean="0"/>
          </a:p>
          <a:p>
            <a:r>
              <a:rPr lang="en-ZA" b="1" dirty="0" smtClean="0"/>
              <a:t>MAT 1:23</a:t>
            </a:r>
            <a:r>
              <a:rPr lang="en-ZA" b="1" dirty="0"/>
              <a:t>.” </a:t>
            </a:r>
            <a:r>
              <a:rPr lang="en-ZA" dirty="0"/>
              <a:t>Die </a:t>
            </a:r>
            <a:r>
              <a:rPr lang="en-ZA" dirty="0" err="1"/>
              <a:t>maagd</a:t>
            </a:r>
            <a:r>
              <a:rPr lang="en-ZA" dirty="0"/>
              <a:t> </a:t>
            </a:r>
            <a:r>
              <a:rPr lang="en-ZA" dirty="0" err="1"/>
              <a:t>sal</a:t>
            </a:r>
            <a:r>
              <a:rPr lang="en-ZA" dirty="0"/>
              <a:t> </a:t>
            </a:r>
            <a:r>
              <a:rPr lang="en-ZA" dirty="0" err="1"/>
              <a:t>swanger</a:t>
            </a:r>
            <a:r>
              <a:rPr lang="en-ZA" dirty="0"/>
              <a:t> word ! </a:t>
            </a:r>
            <a:r>
              <a:rPr lang="en-ZA" dirty="0" err="1"/>
              <a:t>Sy</a:t>
            </a:r>
            <a:r>
              <a:rPr lang="en-ZA" dirty="0"/>
              <a:t> </a:t>
            </a:r>
            <a:r>
              <a:rPr lang="en-ZA" dirty="0" err="1"/>
              <a:t>sal</a:t>
            </a:r>
            <a:r>
              <a:rPr lang="en-ZA" dirty="0"/>
              <a:t> </a:t>
            </a:r>
            <a:r>
              <a:rPr lang="en-ZA" dirty="0" err="1"/>
              <a:t>aan</a:t>
            </a:r>
            <a:r>
              <a:rPr lang="en-ZA" dirty="0"/>
              <a:t> ‘n </a:t>
            </a:r>
            <a:r>
              <a:rPr lang="en-ZA" dirty="0" err="1"/>
              <a:t>Seun</a:t>
            </a:r>
            <a:r>
              <a:rPr lang="en-ZA" dirty="0"/>
              <a:t> </a:t>
            </a:r>
            <a:r>
              <a:rPr lang="en-ZA" dirty="0" err="1"/>
              <a:t>geboorte</a:t>
            </a:r>
            <a:r>
              <a:rPr lang="en-ZA" dirty="0"/>
              <a:t> gee. En die </a:t>
            </a:r>
            <a:r>
              <a:rPr lang="en-ZA" dirty="0" err="1"/>
              <a:t>mense</a:t>
            </a:r>
            <a:r>
              <a:rPr lang="en-ZA" dirty="0"/>
              <a:t> </a:t>
            </a:r>
            <a:r>
              <a:rPr lang="en-ZA" dirty="0" err="1"/>
              <a:t>sal</a:t>
            </a:r>
            <a:r>
              <a:rPr lang="en-ZA" dirty="0"/>
              <a:t> </a:t>
            </a:r>
            <a:r>
              <a:rPr lang="en-ZA" dirty="0" err="1"/>
              <a:t>Hom</a:t>
            </a:r>
            <a:r>
              <a:rPr lang="en-ZA" dirty="0"/>
              <a:t> </a:t>
            </a:r>
            <a:r>
              <a:rPr lang="en-ZA" u="sng" dirty="0"/>
              <a:t>Immanuel </a:t>
            </a:r>
            <a:r>
              <a:rPr lang="en-ZA" dirty="0" err="1"/>
              <a:t>noem”.Die</a:t>
            </a:r>
            <a:r>
              <a:rPr lang="en-ZA" dirty="0"/>
              <a:t> </a:t>
            </a:r>
            <a:r>
              <a:rPr lang="en-ZA" dirty="0" err="1"/>
              <a:t>naam</a:t>
            </a:r>
            <a:r>
              <a:rPr lang="en-ZA" dirty="0"/>
              <a:t> </a:t>
            </a:r>
            <a:r>
              <a:rPr lang="en-ZA" dirty="0" err="1"/>
              <a:t>beteken</a:t>
            </a:r>
            <a:r>
              <a:rPr lang="en-ZA" dirty="0"/>
              <a:t> : </a:t>
            </a:r>
            <a:r>
              <a:rPr lang="en-ZA" u="sng" dirty="0"/>
              <a:t>God is by </a:t>
            </a:r>
            <a:r>
              <a:rPr lang="en-ZA" u="sng" dirty="0" err="1"/>
              <a:t>ons</a:t>
            </a:r>
            <a:r>
              <a:rPr lang="en-ZA" u="sng" dirty="0"/>
              <a:t>.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674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NEXT LEVEL CHRISTIAN  </vt:lpstr>
      <vt:lpstr>JOH 1:1-18</vt:lpstr>
      <vt:lpstr>Slide 3</vt:lpstr>
      <vt:lpstr>Slide 4</vt:lpstr>
      <vt:lpstr>Slide 5</vt:lpstr>
      <vt:lpstr>Slide 6</vt:lpstr>
      <vt:lpstr>Mat 1: 18-23</vt:lpstr>
      <vt:lpstr>Slide 8</vt:lpstr>
      <vt:lpstr>Slide 9</vt:lpstr>
      <vt:lpstr>Fil 2:9-11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irtinvest</dc:creator>
  <cp:lastModifiedBy>irtinvest</cp:lastModifiedBy>
  <cp:revision>13</cp:revision>
  <dcterms:created xsi:type="dcterms:W3CDTF">2020-08-15T12:42:13Z</dcterms:created>
  <dcterms:modified xsi:type="dcterms:W3CDTF">2020-08-15T17:55:51Z</dcterms:modified>
</cp:coreProperties>
</file>